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Lst>
  <p:sldSz cy="6858000" cx="9144000"/>
  <p:notesSz cx="6858000" cy="9144000"/>
  <p:embeddedFontLst>
    <p:embeddedFont>
      <p:font typeface="Roboto"/>
      <p:regular r:id="rId24"/>
      <p:bold r:id="rId25"/>
      <p:italic r:id="rId26"/>
      <p:boldItalic r:id="rId27"/>
    </p:embeddedFont>
    <p:embeddedFont>
      <p:font typeface="Inter"/>
      <p:regular r:id="rId28"/>
      <p:bold r:id="rId29"/>
    </p:embeddedFont>
    <p:embeddedFont>
      <p:font typeface="Source Code Pro"/>
      <p:regular r:id="rId30"/>
      <p:bold r:id="rId31"/>
      <p:italic r:id="rId32"/>
      <p:boldItalic r:id="rId3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 uri="http://customooxmlschemas.google.com/">
      <go:slidesCustomData xmlns:go="http://customooxmlschemas.google.com/" r:id="rId34" roundtripDataSignature="AMtx7mjQJcIqKrxnpfkqqnfKsl0L5P35c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CCE22F4E-0D49-49B5-B83B-68C081D18691}">
  <a:tblStyle styleId="{CCE22F4E-0D49-49B5-B83B-68C081D18691}" styleName="Table_0">
    <a:wholeTbl>
      <a:tcTxStyle b="off" i="off">
        <a:font>
          <a:latin typeface="Inter Semi Bold"/>
          <a:ea typeface="Inter Semi Bold"/>
          <a:cs typeface="Inter Semi Bold"/>
        </a:font>
        <a:schemeClr val="dk1"/>
      </a:tcTxStyle>
      <a:tcStyle>
        <a:tcBdr>
          <a:left>
            <a:ln cap="flat" cmpd="sng" w="9525">
              <a:solidFill>
                <a:srgbClr val="000000">
                  <a:alpha val="0"/>
                </a:srgbClr>
              </a:solidFill>
              <a:prstDash val="solid"/>
              <a:round/>
              <a:headEnd len="sm" w="sm" type="none"/>
              <a:tailEnd len="sm" w="sm" type="none"/>
            </a:ln>
          </a:left>
          <a:right>
            <a:ln cap="flat" cmpd="sng" w="9525">
              <a:solidFill>
                <a:srgbClr val="000000">
                  <a:alpha val="0"/>
                </a:srgbClr>
              </a:solidFill>
              <a:prstDash val="solid"/>
              <a:round/>
              <a:headEnd len="sm" w="sm" type="none"/>
              <a:tailEnd len="sm" w="sm" type="none"/>
            </a:ln>
          </a:right>
          <a:top>
            <a:ln cap="flat" cmpd="sng" w="9525">
              <a:solidFill>
                <a:srgbClr val="000000">
                  <a:alpha val="0"/>
                </a:srgbClr>
              </a:solidFill>
              <a:prstDash val="solid"/>
              <a:round/>
              <a:headEnd len="sm" w="sm" type="none"/>
              <a:tailEnd len="sm" w="sm" type="none"/>
            </a:ln>
          </a:top>
          <a:bottom>
            <a:ln cap="flat" cmpd="sng" w="9525">
              <a:solidFill>
                <a:srgbClr val="000000">
                  <a:alpha val="0"/>
                </a:srgbClr>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rgbClr val="FFFFFF">
              <a:alpha val="0"/>
            </a:srgbClr>
          </a:solidFill>
        </a:fill>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font" Target="fonts/Roboto-regular.fntdata"/><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font" Target="fonts/Roboto-italic.fntdata"/><Relationship Id="rId25" Type="http://schemas.openxmlformats.org/officeDocument/2006/relationships/font" Target="fonts/Roboto-bold.fntdata"/><Relationship Id="rId28" Type="http://schemas.openxmlformats.org/officeDocument/2006/relationships/font" Target="fonts/Inter-regular.fntdata"/><Relationship Id="rId27" Type="http://schemas.openxmlformats.org/officeDocument/2006/relationships/font" Target="fonts/Roboto-bold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Inter-bold.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SourceCodePro-bold.fntdata"/><Relationship Id="rId30" Type="http://schemas.openxmlformats.org/officeDocument/2006/relationships/font" Target="fonts/SourceCodePro-regular.fntdata"/><Relationship Id="rId11" Type="http://schemas.openxmlformats.org/officeDocument/2006/relationships/slide" Target="slides/slide5.xml"/><Relationship Id="rId33" Type="http://schemas.openxmlformats.org/officeDocument/2006/relationships/font" Target="fonts/SourceCodePro-boldItalic.fntdata"/><Relationship Id="rId10" Type="http://schemas.openxmlformats.org/officeDocument/2006/relationships/slide" Target="slides/slide4.xml"/><Relationship Id="rId32" Type="http://schemas.openxmlformats.org/officeDocument/2006/relationships/font" Target="fonts/SourceCodePro-italic.fntdata"/><Relationship Id="rId13" Type="http://schemas.openxmlformats.org/officeDocument/2006/relationships/slide" Target="slides/slide7.xml"/><Relationship Id="rId12" Type="http://schemas.openxmlformats.org/officeDocument/2006/relationships/slide" Target="slides/slide6.xml"/><Relationship Id="rId34" Type="http://customschemas.google.com/relationships/presentationmetadata" Target="metadata"/><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uk-UA"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 name="Shape 35"/>
        <p:cNvGrpSpPr/>
        <p:nvPr/>
      </p:nvGrpSpPr>
      <p:grpSpPr>
        <a:xfrm>
          <a:off x="0" y="0"/>
          <a:ext cx="0" cy="0"/>
          <a:chOff x="0" y="0"/>
          <a:chExt cx="0" cy="0"/>
        </a:xfrm>
      </p:grpSpPr>
      <p:sp>
        <p:nvSpPr>
          <p:cNvPr id="36" name="Google Shape;36;p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7" name="Google Shape;37;p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aa7e0003ea_0_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400"/>
              <a:buFont typeface="Arial"/>
              <a:buNone/>
            </a:pPr>
            <a:r>
              <a:rPr b="1" lang="uk-UA" sz="2000">
                <a:latin typeface="Roboto"/>
                <a:ea typeface="Roboto"/>
                <a:cs typeface="Roboto"/>
                <a:sym typeface="Roboto"/>
              </a:rPr>
              <a:t>Решение задания:</a:t>
            </a:r>
            <a:endParaRPr b="1" sz="2000">
              <a:latin typeface="Roboto"/>
              <a:ea typeface="Roboto"/>
              <a:cs typeface="Roboto"/>
              <a:sym typeface="Roboto"/>
            </a:endParaRPr>
          </a:p>
          <a:p>
            <a:pPr indent="0" lvl="0" marL="0" rtl="0" algn="l">
              <a:lnSpc>
                <a:spcPct val="100000"/>
              </a:lnSpc>
              <a:spcBef>
                <a:spcPts val="0"/>
              </a:spcBef>
              <a:spcAft>
                <a:spcPts val="0"/>
              </a:spcAft>
              <a:buClr>
                <a:schemeClr val="dk1"/>
              </a:buClr>
              <a:buSzPts val="1400"/>
              <a:buFont typeface="Arial"/>
              <a:buNone/>
            </a:pPr>
            <a:r>
              <a:t/>
            </a:r>
            <a:endParaRPr sz="2000">
              <a:latin typeface="Roboto"/>
              <a:ea typeface="Roboto"/>
              <a:cs typeface="Roboto"/>
              <a:sym typeface="Roboto"/>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 Variables for Ball</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float ball_x = 350;</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float ball_y = 350;</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float ball_move_x = 2;</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float ball_move_y = 4;</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//Variables for platform</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int platform_x;</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int platform_y;</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//Game controll variables</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int score = 0;</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int record = 0;</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PFont ubuntuFont;</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boolean game = false;</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 Color for ball</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int r = 255;</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int g = 255;</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int b = 255;</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void setup() {</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  size(700, 700);</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  frameRate(120);</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  platform_x = (width / 2) - 100;</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  platform_y = height - 100;</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  ubuntuFont = createFont("Ubuntu-Regular.ttf", 32);</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  textFont(ubuntuFont);</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  textAlign(CENTER);</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void draw() {</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  if (!game) {</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    background(0);</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    fill(255);</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    textSize(40);</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    text("Press SPACE to start", 350, 350);</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    textSize(20);</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    text("SCORE: " + score, 60, 40);</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    text("BEST SCORE: " + record, 580, 40);</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  } else {</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    background(0);</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    fill(255);</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    textSize(20);</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    text("SCORE: " + score, 60, 40);</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    text("BEST SCORE: " + record, 580, 40);</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    ball();</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    platform();</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    if (frameCount % 60 == 0) {</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      score++;</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    }</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  }</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void ball() {</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  ball_x += ball_move_x;</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  ball_y += ball_move_y;</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  if (ball_x &gt; width - 15) {</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    ball_move_x = -ball_move_x;</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  } else if (ball_x &lt; 15) {</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    ball_move_x = -ball_move_x;</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  } else if (ball_y &lt; 15) {</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    ball_move_y = -ball_move_y;</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  } else if (ball_y &gt; width - 15) {</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    if (record &lt; score) {</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      record = score;</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    }</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    game = false;</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  }</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  if (ball_y &gt; platform_y - 15 &amp;&amp; ball_x &gt; platform_x &amp;&amp; ball_x &lt; platform_x + 200) {</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    ball_move_y = -ball_move_y;</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    r = (int)random(50, 255);</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    g = (int)random(50, 255);</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    b = (int)random(50, 255);</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  }</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  fill(r, g, b);</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  ellipse(ball_x, ball_y, 30, 30);</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void platform() {</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  if (keyCode == LEFT &amp;&amp; platform_x &gt; 0) {</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    platform_x -= 5;</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  } else if (keyCode == RIGHT &amp;&amp; platform_x &lt; width - 200) {</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    platform_x += 5;</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  }</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  fill(255);</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  rect(platform_x, platform_y, 200, 30, 20);</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void keyPressed() {</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  if (!game) {</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    switch (key) {</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    case ' ':</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      game = true;</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      score = 0;</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      </a:t>
            </a:r>
            <a:r>
              <a:rPr b="1" lang="uk-UA" sz="1400">
                <a:latin typeface="Courier New"/>
                <a:ea typeface="Courier New"/>
                <a:cs typeface="Courier New"/>
                <a:sym typeface="Courier New"/>
              </a:rPr>
              <a:t>ball_x = width / 2;</a:t>
            </a:r>
            <a:endParaRPr b="1"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b="1" lang="uk-UA" sz="1400">
                <a:latin typeface="Courier New"/>
                <a:ea typeface="Courier New"/>
                <a:cs typeface="Courier New"/>
                <a:sym typeface="Courier New"/>
              </a:rPr>
              <a:t>      ball_y = height / 2;</a:t>
            </a:r>
            <a:endParaRPr b="1"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b="1" lang="uk-UA" sz="1400">
                <a:latin typeface="Courier New"/>
                <a:ea typeface="Courier New"/>
                <a:cs typeface="Courier New"/>
                <a:sym typeface="Courier New"/>
              </a:rPr>
              <a:t>      ball_move_x = 2;</a:t>
            </a:r>
            <a:endParaRPr b="1"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b="1" lang="uk-UA" sz="1400">
                <a:latin typeface="Courier New"/>
                <a:ea typeface="Courier New"/>
                <a:cs typeface="Courier New"/>
                <a:sym typeface="Courier New"/>
              </a:rPr>
              <a:t>      ball_move_y = -4;</a:t>
            </a:r>
            <a:endParaRPr b="1"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    }</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  }</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400"/>
              <a:buFont typeface="Arial"/>
              <a:buNone/>
            </a:pPr>
            <a:r>
              <a:t/>
            </a:r>
            <a:endParaRPr sz="1400">
              <a:latin typeface="Courier New"/>
              <a:ea typeface="Courier New"/>
              <a:cs typeface="Courier New"/>
              <a:sym typeface="Courier New"/>
            </a:endParaRPr>
          </a:p>
          <a:p>
            <a:pPr indent="0" lvl="0" marL="0" rtl="0" algn="l">
              <a:lnSpc>
                <a:spcPct val="100000"/>
              </a:lnSpc>
              <a:spcBef>
                <a:spcPts val="0"/>
              </a:spcBef>
              <a:spcAft>
                <a:spcPts val="0"/>
              </a:spcAft>
              <a:buSzPts val="1400"/>
              <a:buNone/>
            </a:pPr>
            <a:r>
              <a:t/>
            </a:r>
            <a:endParaRPr sz="1400">
              <a:latin typeface="Roboto"/>
              <a:ea typeface="Roboto"/>
              <a:cs typeface="Roboto"/>
              <a:sym typeface="Roboto"/>
            </a:endParaRPr>
          </a:p>
        </p:txBody>
      </p:sp>
      <p:sp>
        <p:nvSpPr>
          <p:cNvPr id="133" name="Google Shape;133;gaa7e0003ea_0_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aa7e0003ea_0_1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400"/>
              <a:buFont typeface="Arial"/>
              <a:buNone/>
            </a:pPr>
            <a:r>
              <a:rPr b="1" lang="uk-UA" sz="2000">
                <a:latin typeface="Roboto"/>
                <a:ea typeface="Roboto"/>
                <a:cs typeface="Roboto"/>
                <a:sym typeface="Roboto"/>
              </a:rPr>
              <a:t>Решение задания:</a:t>
            </a:r>
            <a:endParaRPr b="1" sz="2000">
              <a:latin typeface="Roboto"/>
              <a:ea typeface="Roboto"/>
              <a:cs typeface="Roboto"/>
              <a:sym typeface="Roboto"/>
            </a:endParaRPr>
          </a:p>
          <a:p>
            <a:pPr indent="0" lvl="0" marL="0" rtl="0" algn="l">
              <a:lnSpc>
                <a:spcPct val="100000"/>
              </a:lnSpc>
              <a:spcBef>
                <a:spcPts val="0"/>
              </a:spcBef>
              <a:spcAft>
                <a:spcPts val="0"/>
              </a:spcAft>
              <a:buClr>
                <a:schemeClr val="dk1"/>
              </a:buClr>
              <a:buSzPts val="1400"/>
              <a:buFont typeface="Arial"/>
              <a:buNone/>
            </a:pPr>
            <a:r>
              <a:t/>
            </a:r>
            <a:endParaRPr sz="2000">
              <a:latin typeface="Roboto"/>
              <a:ea typeface="Roboto"/>
              <a:cs typeface="Roboto"/>
              <a:sym typeface="Roboto"/>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 Variables for Ball</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float ball_x = 350;</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float ball_y = 350;</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float ball_move_x = 2;</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float ball_move_y = 4;</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//Variables for platform</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float platform_x;</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float platform_y;</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//Game controll variables</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int score = 0;</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int record = 0;</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PFont ubuntuFont;</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boolean game = false;</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b="1" lang="uk-UA" sz="1400">
                <a:latin typeface="Courier New"/>
                <a:ea typeface="Courier New"/>
                <a:cs typeface="Courier New"/>
                <a:sym typeface="Courier New"/>
              </a:rPr>
              <a:t>float speed = 1;</a:t>
            </a:r>
            <a:endParaRPr b="1"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 Color for ball</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int r = 255;</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int g = 255;</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int b = 255;</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void setup() {</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  size(700, 700);</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  frameRate(120);</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  platform_x = (width / 2) - 100;</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  platform_y = height - 100;</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  ubuntuFont = createFont("Ubuntu-Regular.ttf", 32);</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  textFont(ubuntuFont);</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  textAlign(CENTER);</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void draw() {</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  if (!game) {</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    background(0);</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    fill(255);</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    textSize(40);</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    text("Press SPACE to start", 350, 350);</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    textSize(20);</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    text("SCORE: " + score, 60, 40);</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    text("BEST SCORE: " + record, 580, 40);</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  } else {</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    background(0);</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    fill(255);</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    textSize(20);</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    text("SCORE: " + score, 60, 40);</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    text("BEST SCORE: " + record, 580, 40);</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    ball();</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    platform();</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    </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    </a:t>
            </a:r>
            <a:r>
              <a:rPr b="1" lang="uk-UA" sz="1400">
                <a:latin typeface="Courier New"/>
                <a:ea typeface="Courier New"/>
                <a:cs typeface="Courier New"/>
                <a:sym typeface="Courier New"/>
              </a:rPr>
              <a:t>if (frameCount % 120 == 0 &amp;&amp; speed &lt; 4) {</a:t>
            </a:r>
            <a:endParaRPr b="1"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b="1" lang="uk-UA" sz="1400">
                <a:latin typeface="Courier New"/>
                <a:ea typeface="Courier New"/>
                <a:cs typeface="Courier New"/>
                <a:sym typeface="Courier New"/>
              </a:rPr>
              <a:t>      speed += 0.01;</a:t>
            </a:r>
            <a:endParaRPr b="1"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b="1" lang="uk-UA" sz="1400">
                <a:latin typeface="Courier New"/>
                <a:ea typeface="Courier New"/>
                <a:cs typeface="Courier New"/>
                <a:sym typeface="Courier New"/>
              </a:rPr>
              <a:t>    }</a:t>
            </a:r>
            <a:endParaRPr b="1"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    if (frameCount % 60 == 0) {</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      score++;</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    }</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  }</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void ball() {</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  </a:t>
            </a:r>
            <a:r>
              <a:rPr b="1" lang="uk-UA" sz="1400">
                <a:latin typeface="Courier New"/>
                <a:ea typeface="Courier New"/>
                <a:cs typeface="Courier New"/>
                <a:sym typeface="Courier New"/>
              </a:rPr>
              <a:t>ball_x += ball_move_x * speed;</a:t>
            </a:r>
            <a:endParaRPr b="1"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b="1" lang="uk-UA" sz="1400">
                <a:latin typeface="Courier New"/>
                <a:ea typeface="Courier New"/>
                <a:cs typeface="Courier New"/>
                <a:sym typeface="Courier New"/>
              </a:rPr>
              <a:t>  ball_y += ball_move_y * speed;</a:t>
            </a:r>
            <a:endParaRPr b="1"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  if (ball_x &gt; width - 15) {</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    ball_move_x = -ball_move_x;</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  } else if (ball_x &lt; 15) {</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    ball_move_x = -ball_move_x;</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  } else if (ball_y &lt; 15) {</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    ball_move_y = -ball_move_y;</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  } else if (ball_y &gt; width - 15) {</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    if (record &lt; score) {</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      record = score;</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    }</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    game = false;</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  }</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  if (ball_y &gt; platform_y - 15 &amp;&amp; ball_x &gt; platform_x &amp;&amp; ball_x &lt; platform_x + 200) {</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    ball_move_y = -ball_move_y;</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    r = (int)random(50, 255);</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    g = (int)random(50, 255);</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    b = (int)random(50, 255);</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  }</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  fill(r, g, b);</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  ellipse(ball_x, ball_y, 30, 30);</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void platform() {</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  if (keyCode == LEFT &amp;&amp; platform_x &gt; 0) {</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    platform_x -= 5;</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  } else if (keyCode == RIGHT &amp;&amp; platform_x &lt; width - 200) {</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    platform_x += 5;</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  }</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  fill(255);</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  rect(platform_x, platform_y, 200, 30, 20);</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void keyPressed() {</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  if (!game) {</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    switch (key) {</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    case ' ':</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      game = true;</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      score = 0;</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b="1" lang="uk-UA" sz="1400">
                <a:latin typeface="Courier New"/>
                <a:ea typeface="Courier New"/>
                <a:cs typeface="Courier New"/>
                <a:sym typeface="Courier New"/>
              </a:rPr>
              <a:t>      speed = 1;</a:t>
            </a:r>
            <a:endParaRPr b="1"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      ball_x = width / 2;</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      ball_y = height / 2;</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      ball_move_x = 2;</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      ball_move_y = -4;</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    }</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  }</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400"/>
              <a:buFont typeface="Arial"/>
              <a:buNone/>
            </a:pPr>
            <a:r>
              <a:t/>
            </a:r>
            <a:endParaRPr sz="1400">
              <a:latin typeface="Courier New"/>
              <a:ea typeface="Courier New"/>
              <a:cs typeface="Courier New"/>
              <a:sym typeface="Courier New"/>
            </a:endParaRPr>
          </a:p>
          <a:p>
            <a:pPr indent="0" lvl="0" marL="0" rtl="0" algn="l">
              <a:lnSpc>
                <a:spcPct val="100000"/>
              </a:lnSpc>
              <a:spcBef>
                <a:spcPts val="0"/>
              </a:spcBef>
              <a:spcAft>
                <a:spcPts val="0"/>
              </a:spcAft>
              <a:buSzPts val="1400"/>
              <a:buNone/>
            </a:pPr>
            <a:r>
              <a:t/>
            </a:r>
            <a:endParaRPr sz="1400">
              <a:latin typeface="Roboto"/>
              <a:ea typeface="Roboto"/>
              <a:cs typeface="Roboto"/>
              <a:sym typeface="Roboto"/>
            </a:endParaRPr>
          </a:p>
        </p:txBody>
      </p:sp>
      <p:sp>
        <p:nvSpPr>
          <p:cNvPr id="145" name="Google Shape;145;gaa7e0003ea_0_1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aa7e0003ea_0_2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400"/>
              <a:buFont typeface="Arial"/>
              <a:buNone/>
            </a:pPr>
            <a:r>
              <a:rPr b="1" lang="uk-UA" sz="2000">
                <a:latin typeface="Roboto"/>
                <a:ea typeface="Roboto"/>
                <a:cs typeface="Roboto"/>
                <a:sym typeface="Roboto"/>
              </a:rPr>
              <a:t>Решение задания:</a:t>
            </a:r>
            <a:endParaRPr b="1" sz="2000">
              <a:latin typeface="Roboto"/>
              <a:ea typeface="Roboto"/>
              <a:cs typeface="Roboto"/>
              <a:sym typeface="Roboto"/>
            </a:endParaRPr>
          </a:p>
          <a:p>
            <a:pPr indent="0" lvl="0" marL="0" rtl="0" algn="l">
              <a:lnSpc>
                <a:spcPct val="100000"/>
              </a:lnSpc>
              <a:spcBef>
                <a:spcPts val="0"/>
              </a:spcBef>
              <a:spcAft>
                <a:spcPts val="0"/>
              </a:spcAft>
              <a:buClr>
                <a:schemeClr val="dk1"/>
              </a:buClr>
              <a:buSzPts val="1400"/>
              <a:buFont typeface="Arial"/>
              <a:buNone/>
            </a:pPr>
            <a:r>
              <a:t/>
            </a:r>
            <a:endParaRPr sz="2000">
              <a:latin typeface="Roboto"/>
              <a:ea typeface="Roboto"/>
              <a:cs typeface="Roboto"/>
              <a:sym typeface="Roboto"/>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 Variables for Ball</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float ball_x = 350;</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float ball_y = 350;</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float ball_move_x = 2;</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float ball_move_y = 4;</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//Variables for platform</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float platform_x;</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float platform_y;</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//Game controll variables</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int score = 0;</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int record = 0;</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PFont ubuntuFont;</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boolean game = false;</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float speed = 1;</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 Color for ball</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int r = 255;</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int g = 255;</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int b = 255;</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void setup() {</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  size(700, 700);</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  frameRate(120);</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  platform_x = (width / 2) - 100;</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  platform_y = height - 100;</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  ubuntuFont = createFont("Ubuntu-Regular.ttf", 32);</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  textFont(ubuntuFont);</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  textAlign(CENTER);</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void draw() {</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  if (!game) {</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    background(0);</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    fill(255);</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    textSize(40);</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    text("Press SPACE to start", 350, 350);</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    textSize(20);</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    text("SCORE: " + score, 60, 40);</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    text("BEST SCORE: " + record, 580, 40);</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  } else {</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    background(0);</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    fill(255);</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    textSize(20);</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    text("SCORE: " + score, 60, 40);</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    text("BEST SCORE: " + record, 580, 40);</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    ball();</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    platform();</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    </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    if (frameCount % 120 == 0 &amp;&amp; speed &lt; 4) {</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      speed += 0.01;</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    }</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    if (frameCount % 60 == 0) {</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      score++;</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    }</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  }</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void ball() {</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  ball_x += ball_move_x * speed;</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  ball_y += ball_move_y * speed;</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  if (ball_x &gt; width - 15) {</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    ball_move_x = -ball_move_x;</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  } else if (ball_x &lt; 15) {</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    ball_move_x = -ball_move_x;</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  } else if (ball_y &lt; 15) {</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    ball_move_y = -ball_move_y;</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  } else if (ball_y &gt; width - 15) {</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    if (record &lt; score) {</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      record = score;</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    }</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    game = false;</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  }</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  if (ball_y &gt; platform_y - 15 &amp;&amp; ball_x &gt; platform_x &amp;&amp; ball_x &lt; platform_x + 200) {</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    ball_move_y = -ball_move_y;</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    </a:t>
            </a:r>
            <a:r>
              <a:rPr b="1" lang="uk-UA" sz="1400">
                <a:latin typeface="Courier New"/>
                <a:ea typeface="Courier New"/>
                <a:cs typeface="Courier New"/>
                <a:sym typeface="Courier New"/>
              </a:rPr>
              <a:t>ball_move_x += random(-1, 1);</a:t>
            </a:r>
            <a:endParaRPr b="1"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    r = (int)random(50, 255);</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    g = (int)random(50, 255);</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    b = (int)random(50, 255);</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  }</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  fill(r, g, b);</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  ellipse(ball_x, ball_y, 30, 30);</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void platform() {</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  if (keyCode == LEFT &amp;&amp; platform_x &gt; 0) {</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    platform_x -= 5;</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  } else if (keyCode == RIGHT &amp;&amp; platform_x &lt; width - 200) {</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    platform_x += 5;</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  }</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  fill(255);</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  rect(platform_x, platform_y, 200, 30, 20);</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void keyPressed() {</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  if (!game) {</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    switch (key) {</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    case ' ':</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      game = true;</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      score = 0;</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      speed = 1;</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      ball_x = width / 2;</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      ball_y = height / 2;</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      ball_move_x = 2;</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      ball_move_y = -4;</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    }</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  }</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400"/>
              <a:buFont typeface="Arial"/>
              <a:buNone/>
            </a:pPr>
            <a:r>
              <a:t/>
            </a:r>
            <a:endParaRPr sz="1400">
              <a:latin typeface="Courier New"/>
              <a:ea typeface="Courier New"/>
              <a:cs typeface="Courier New"/>
              <a:sym typeface="Courier New"/>
            </a:endParaRPr>
          </a:p>
          <a:p>
            <a:pPr indent="0" lvl="0" marL="0" rtl="0" algn="l">
              <a:lnSpc>
                <a:spcPct val="100000"/>
              </a:lnSpc>
              <a:spcBef>
                <a:spcPts val="0"/>
              </a:spcBef>
              <a:spcAft>
                <a:spcPts val="0"/>
              </a:spcAft>
              <a:buSzPts val="1400"/>
              <a:buNone/>
            </a:pPr>
            <a:r>
              <a:t/>
            </a:r>
            <a:endParaRPr sz="1400">
              <a:latin typeface="Roboto"/>
              <a:ea typeface="Roboto"/>
              <a:cs typeface="Roboto"/>
              <a:sym typeface="Roboto"/>
            </a:endParaRPr>
          </a:p>
        </p:txBody>
      </p:sp>
      <p:sp>
        <p:nvSpPr>
          <p:cNvPr id="155" name="Google Shape;155;gaa7e0003ea_0_2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aa7e0003ea_0_3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400"/>
              <a:buFont typeface="Arial"/>
              <a:buNone/>
            </a:pPr>
            <a:r>
              <a:rPr b="1" lang="uk-UA" sz="2000">
                <a:latin typeface="Roboto"/>
                <a:ea typeface="Roboto"/>
                <a:cs typeface="Roboto"/>
                <a:sym typeface="Roboto"/>
              </a:rPr>
              <a:t>Решение задания:</a:t>
            </a:r>
            <a:endParaRPr b="1" sz="2000">
              <a:latin typeface="Roboto"/>
              <a:ea typeface="Roboto"/>
              <a:cs typeface="Roboto"/>
              <a:sym typeface="Roboto"/>
            </a:endParaRPr>
          </a:p>
          <a:p>
            <a:pPr indent="0" lvl="0" marL="0" rtl="0" algn="l">
              <a:lnSpc>
                <a:spcPct val="100000"/>
              </a:lnSpc>
              <a:spcBef>
                <a:spcPts val="0"/>
              </a:spcBef>
              <a:spcAft>
                <a:spcPts val="0"/>
              </a:spcAft>
              <a:buClr>
                <a:schemeClr val="dk1"/>
              </a:buClr>
              <a:buSzPts val="1400"/>
              <a:buFont typeface="Arial"/>
              <a:buNone/>
            </a:pPr>
            <a:r>
              <a:t/>
            </a:r>
            <a:endParaRPr sz="2000">
              <a:latin typeface="Roboto"/>
              <a:ea typeface="Roboto"/>
              <a:cs typeface="Roboto"/>
              <a:sym typeface="Roboto"/>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 Variables for Ball</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float ball_x = 350;</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float ball_y = 350;</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float ball_move_x = 2;</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float ball_move_y = 4;</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//Variables for platform</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float platform_x;</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float platform_y;</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//Game controll variables</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int score = 0;</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int record = 0;</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PFont ubuntuFont;</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boolean game = false;</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float speed = 1;</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b="1" lang="uk-UA" sz="1400">
                <a:latin typeface="Courier New"/>
                <a:ea typeface="Courier New"/>
                <a:cs typeface="Courier New"/>
                <a:sym typeface="Courier New"/>
              </a:rPr>
              <a:t>boolean bot = false;</a:t>
            </a:r>
            <a:endParaRPr b="1"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 Color for ball</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int r = 255;</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int g = 255;</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int b = 255;</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void setup() {</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  size(700, 700);</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  frameRate(120);</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  platform_x = (width / 2) - 100;</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  platform_y = height - 100;</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  ubuntuFont = createFont("Ubuntu-Regular.ttf", 32);</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  textFont(ubuntuFont);</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  textAlign(CENTER);</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void draw() {</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  if (!game) {</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    background(0);</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    fill(255);</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    textSize(40);</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    text("Press SPACE to start", 350, 350);</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    textSize(20);</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    text("SCORE: " + score, 60, 40);</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    text("BEST SCORE: " + record, 580, 40);</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    </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    </a:t>
            </a:r>
            <a:r>
              <a:rPr b="1" lang="uk-UA" sz="1400">
                <a:latin typeface="Courier New"/>
                <a:ea typeface="Courier New"/>
                <a:cs typeface="Courier New"/>
                <a:sym typeface="Courier New"/>
              </a:rPr>
              <a:t>if (bot) {</a:t>
            </a:r>
            <a:endParaRPr b="1"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b="1" lang="uk-UA" sz="1400">
                <a:latin typeface="Courier New"/>
                <a:ea typeface="Courier New"/>
                <a:cs typeface="Courier New"/>
                <a:sym typeface="Courier New"/>
              </a:rPr>
              <a:t>      text("Bot mode ON", 350, 600);</a:t>
            </a:r>
            <a:endParaRPr b="1"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b="1" lang="uk-UA" sz="1400">
                <a:latin typeface="Courier New"/>
                <a:ea typeface="Courier New"/>
                <a:cs typeface="Courier New"/>
                <a:sym typeface="Courier New"/>
              </a:rPr>
              <a:t>    } else {</a:t>
            </a:r>
            <a:endParaRPr b="1"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b="1" lang="uk-UA" sz="1400">
                <a:latin typeface="Courier New"/>
                <a:ea typeface="Courier New"/>
                <a:cs typeface="Courier New"/>
                <a:sym typeface="Courier New"/>
              </a:rPr>
              <a:t>      text("Bot mode OFF", 350, 600);</a:t>
            </a:r>
            <a:endParaRPr b="1"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b="1" lang="uk-UA" sz="1400">
                <a:latin typeface="Courier New"/>
                <a:ea typeface="Courier New"/>
                <a:cs typeface="Courier New"/>
                <a:sym typeface="Courier New"/>
              </a:rPr>
              <a:t>    }</a:t>
            </a:r>
            <a:endParaRPr b="1"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    </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  } else {</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    background(0);</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    fill(255);</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    textSize(20);</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    text("SCORE: " + score, 60, 40);</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    text("BEST SCORE: " + record, 580, 40);</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    ball();</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    platform();</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    </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    if (frameCount % 120 == 0 &amp;&amp; speed &lt; 4) {</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      speed += 0.01;</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    }</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    if (frameCount % 60 == 0) {</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      score++;</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    }</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  }</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void ball() {</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  ball_x += ball_move_x * speed;</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  ball_y += ball_move_y * speed;</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  if (ball_x &gt; width - 15) {</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    ball_move_x = -ball_move_x;</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  } else if (ball_x &lt; 15) {</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    ball_move_x = -ball_move_x;</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  } else if (ball_y &lt; 15) {</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    ball_move_y = -ball_move_y;</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  } else if (ball_y &gt; width - 15) {</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    if (record &lt; score) {</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      record = score;</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    }</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    game = false;</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  }</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  if (ball_y &gt; platform_y - 15 &amp;&amp; ball_x &gt; platform_x &amp;&amp; ball_x &lt; platform_x + 200) {</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    ball_move_y = -ball_move_y;</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    ball_move_x += random(-1, 1);</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    r = (int)random(50, 255);</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    g = (int)random(50, 255);</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    b = (int)random(50, 255);</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  }</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  fill(r, g, b);</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  ellipse(ball_x, ball_y, 30, 30);</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void platform() {</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  if (keyCode == LEFT &amp;&amp; platform_x &gt; 0) {</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    platform_x -= 5;</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  } else if (keyCode == RIGHT &amp;&amp; platform_x &lt; width - 200) {</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    platform_x += 5;</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  }</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  fill(255);</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  </a:t>
            </a:r>
            <a:r>
              <a:rPr b="1" lang="uk-UA" sz="1400">
                <a:latin typeface="Courier New"/>
                <a:ea typeface="Courier New"/>
                <a:cs typeface="Courier New"/>
                <a:sym typeface="Courier New"/>
              </a:rPr>
              <a:t>if (bot) {</a:t>
            </a:r>
            <a:endParaRPr b="1"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b="1" lang="uk-UA" sz="1400">
                <a:latin typeface="Courier New"/>
                <a:ea typeface="Courier New"/>
                <a:cs typeface="Courier New"/>
                <a:sym typeface="Courier New"/>
              </a:rPr>
              <a:t>    platform_x = ball_x - 100;</a:t>
            </a:r>
            <a:endParaRPr b="1"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b="1" lang="uk-UA" sz="1400">
                <a:latin typeface="Courier New"/>
                <a:ea typeface="Courier New"/>
                <a:cs typeface="Courier New"/>
                <a:sym typeface="Courier New"/>
              </a:rPr>
              <a:t>  }</a:t>
            </a:r>
            <a:endParaRPr b="1"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  rect(platform_x, platform_y, 200, 30, 20);</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void keyPressed() {</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  if (!game) {</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    switch (key) {</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    case ' ':</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      game = true;</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      score = 0;</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      speed = 1;</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      ball_x = width / 2;</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      ball_y = height / 2;</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      ball_move_x = 2;</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      ball_move_y = -4;</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    }</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  }</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b="1" lang="uk-UA" sz="1400">
                <a:latin typeface="Courier New"/>
                <a:ea typeface="Courier New"/>
                <a:cs typeface="Courier New"/>
                <a:sym typeface="Courier New"/>
              </a:rPr>
              <a:t>void mousePressed() {</a:t>
            </a:r>
            <a:endParaRPr b="1"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b="1" lang="uk-UA" sz="1400">
                <a:latin typeface="Courier New"/>
                <a:ea typeface="Courier New"/>
                <a:cs typeface="Courier New"/>
                <a:sym typeface="Courier New"/>
              </a:rPr>
              <a:t>  if (mouseX &gt; 285 &amp;&amp; mouseX &lt; 415 &amp;&amp; mouseY &gt; 580 &amp;&amp; mouseY &lt; 600) {</a:t>
            </a:r>
            <a:endParaRPr b="1"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b="1" lang="uk-UA" sz="1400">
                <a:latin typeface="Courier New"/>
                <a:ea typeface="Courier New"/>
                <a:cs typeface="Courier New"/>
                <a:sym typeface="Courier New"/>
              </a:rPr>
              <a:t>    bot = !bot;</a:t>
            </a:r>
            <a:endParaRPr b="1"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b="1" lang="uk-UA" sz="1400">
                <a:latin typeface="Courier New"/>
                <a:ea typeface="Courier New"/>
                <a:cs typeface="Courier New"/>
                <a:sym typeface="Courier New"/>
              </a:rPr>
              <a:t>  }</a:t>
            </a:r>
            <a:endParaRPr b="1"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b="1" lang="uk-UA" sz="1400">
                <a:latin typeface="Courier New"/>
                <a:ea typeface="Courier New"/>
                <a:cs typeface="Courier New"/>
                <a:sym typeface="Courier New"/>
              </a:rPr>
              <a:t>}</a:t>
            </a:r>
            <a:endParaRPr b="1"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400"/>
              <a:buFont typeface="Arial"/>
              <a:buNone/>
            </a:pPr>
            <a:r>
              <a:t/>
            </a:r>
            <a:endParaRPr sz="1400">
              <a:latin typeface="Courier New"/>
              <a:ea typeface="Courier New"/>
              <a:cs typeface="Courier New"/>
              <a:sym typeface="Courier New"/>
            </a:endParaRPr>
          </a:p>
          <a:p>
            <a:pPr indent="0" lvl="0" marL="0" rtl="0" algn="l">
              <a:lnSpc>
                <a:spcPct val="100000"/>
              </a:lnSpc>
              <a:spcBef>
                <a:spcPts val="0"/>
              </a:spcBef>
              <a:spcAft>
                <a:spcPts val="0"/>
              </a:spcAft>
              <a:buSzPts val="1400"/>
              <a:buNone/>
            </a:pPr>
            <a:r>
              <a:t/>
            </a:r>
            <a:endParaRPr sz="1400">
              <a:latin typeface="Roboto"/>
              <a:ea typeface="Roboto"/>
              <a:cs typeface="Roboto"/>
              <a:sym typeface="Roboto"/>
            </a:endParaRPr>
          </a:p>
        </p:txBody>
      </p:sp>
      <p:sp>
        <p:nvSpPr>
          <p:cNvPr id="165" name="Google Shape;165;gaa7e0003ea_0_3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aa7e0003ea_0_4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sz="1400">
              <a:latin typeface="Courier New"/>
              <a:ea typeface="Courier New"/>
              <a:cs typeface="Courier New"/>
              <a:sym typeface="Courier New"/>
            </a:endParaRPr>
          </a:p>
        </p:txBody>
      </p:sp>
      <p:sp>
        <p:nvSpPr>
          <p:cNvPr id="175" name="Google Shape;175;gaa7e0003ea_0_4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p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4" name="Google Shape;184;p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p1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6" name="Google Shape;196;p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p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07" name="Google Shape;207;p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 name="Shape 41"/>
        <p:cNvGrpSpPr/>
        <p:nvPr/>
      </p:nvGrpSpPr>
      <p:grpSpPr>
        <a:xfrm>
          <a:off x="0" y="0"/>
          <a:ext cx="0" cy="0"/>
          <a:chOff x="0" y="0"/>
          <a:chExt cx="0" cy="0"/>
        </a:xfrm>
      </p:grpSpPr>
      <p:sp>
        <p:nvSpPr>
          <p:cNvPr id="42" name="Google Shape;42;p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3" name="Google Shape;43;p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p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8" name="Google Shape;58;p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8bd601bdc6_0_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sz="1400">
              <a:latin typeface="Courier New"/>
              <a:ea typeface="Courier New"/>
              <a:cs typeface="Courier New"/>
              <a:sym typeface="Courier New"/>
            </a:endParaRPr>
          </a:p>
        </p:txBody>
      </p:sp>
      <p:sp>
        <p:nvSpPr>
          <p:cNvPr id="68" name="Google Shape;68;g8bd601bdc6_0_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a5ae2c24ec_0_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sz="1400">
              <a:latin typeface="Courier New"/>
              <a:ea typeface="Courier New"/>
              <a:cs typeface="Courier New"/>
              <a:sym typeface="Courier New"/>
            </a:endParaRPr>
          </a:p>
        </p:txBody>
      </p:sp>
      <p:sp>
        <p:nvSpPr>
          <p:cNvPr id="78" name="Google Shape;78;ga5ae2c24ec_0_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b11ee5e2e1_0_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sz="1400">
              <a:latin typeface="Courier New"/>
              <a:ea typeface="Courier New"/>
              <a:cs typeface="Courier New"/>
              <a:sym typeface="Courier New"/>
            </a:endParaRPr>
          </a:p>
        </p:txBody>
      </p:sp>
      <p:sp>
        <p:nvSpPr>
          <p:cNvPr id="91" name="Google Shape;91;gb11ee5e2e1_0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ac4113b285_0_7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400"/>
              <a:buFont typeface="Arial"/>
              <a:buNone/>
            </a:pPr>
            <a:r>
              <a:rPr b="1" lang="uk-UA" sz="2000">
                <a:latin typeface="Roboto"/>
                <a:ea typeface="Roboto"/>
                <a:cs typeface="Roboto"/>
                <a:sym typeface="Roboto"/>
              </a:rPr>
              <a:t>Решение задания:</a:t>
            </a:r>
            <a:endParaRPr b="1" sz="2000">
              <a:latin typeface="Roboto"/>
              <a:ea typeface="Roboto"/>
              <a:cs typeface="Roboto"/>
              <a:sym typeface="Roboto"/>
            </a:endParaRPr>
          </a:p>
          <a:p>
            <a:pPr indent="0" lvl="0" marL="0" rtl="0" algn="l">
              <a:lnSpc>
                <a:spcPct val="100000"/>
              </a:lnSpc>
              <a:spcBef>
                <a:spcPts val="0"/>
              </a:spcBef>
              <a:spcAft>
                <a:spcPts val="0"/>
              </a:spcAft>
              <a:buClr>
                <a:schemeClr val="dk1"/>
              </a:buClr>
              <a:buSzPts val="1400"/>
              <a:buFont typeface="Arial"/>
              <a:buNone/>
            </a:pPr>
            <a:r>
              <a:t/>
            </a:r>
            <a:endParaRPr sz="2000">
              <a:latin typeface="Roboto"/>
              <a:ea typeface="Roboto"/>
              <a:cs typeface="Roboto"/>
              <a:sym typeface="Roboto"/>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 Variables for Ball</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float ball_x = 350;</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float ball_y = 350;</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float ball_move_x = 2;</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float ball_move_y = 4;</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//Variables for platform</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int platform_x;</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int platform_y;</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//Game controll variables</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int score = 0;</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int record = 0;</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b="1" lang="uk-UA" sz="1400">
                <a:latin typeface="Courier New"/>
                <a:ea typeface="Courier New"/>
                <a:cs typeface="Courier New"/>
                <a:sym typeface="Courier New"/>
              </a:rPr>
              <a:t>PFont ubuntuFont;</a:t>
            </a:r>
            <a:endParaRPr b="1"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 Color for ball</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int r = 255;</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int g = 255;</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int b = 255;</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void setup() {</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  size(700, 700);</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  frameRate(120);</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  platform_x = (width / 2) - 100;</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  platform_y = height - 100;</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  </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  </a:t>
            </a:r>
            <a:r>
              <a:rPr b="1" lang="uk-UA" sz="1400">
                <a:latin typeface="Courier New"/>
                <a:ea typeface="Courier New"/>
                <a:cs typeface="Courier New"/>
                <a:sym typeface="Courier New"/>
              </a:rPr>
              <a:t>ubuntuFont = createFont("Ubuntu-Regular.ttf", 32);</a:t>
            </a:r>
            <a:endParaRPr b="1"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b="1" lang="uk-UA" sz="1400">
                <a:latin typeface="Courier New"/>
                <a:ea typeface="Courier New"/>
                <a:cs typeface="Courier New"/>
                <a:sym typeface="Courier New"/>
              </a:rPr>
              <a:t>  textFont(ubuntuFont);</a:t>
            </a:r>
            <a:endParaRPr b="1"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void draw() {</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  background(0);</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  fill(255);</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  textAlign(CENTER);</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  textSize(20);</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  text("SCORE: " + score, 60, 40);</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  text("BEST SCORE: " + record, 580, 40);</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  ball();</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  platform();</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  if (frameCount % 60 == 0) {</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    score++;</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  }</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void ball() {</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  ball_x += ball_move_x;</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  ball_y += ball_move_y;</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  if (ball_x &gt; width - 15) {</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    ball_move_x = -ball_move_x;</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  } else if (ball_x &lt; 15) {</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    ball_move_x = -ball_move_x;</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  } else if (ball_y &lt; 15) {</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    ball_move_y = -ball_move_y;</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  } else if (ball_y &gt; width - 15) {</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    ball_move_y = -ball_move_y;</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    if (record &lt; score) {</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      record = score;</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      score = 0;</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    } else {</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      score = 0;</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    }</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  }</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  if (ball_y &gt; platform_y - 15 &amp;&amp; ball_x &gt; platform_x &amp;&amp; ball_x &lt; platform_x + 200) {</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    ball_move_y = -ball_move_y;</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    r = (int)random(50, 255);</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    g = (int)random(50, 255);</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    b = (int)random(50, 255);</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  }</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  fill(r, g, b);</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  ellipse(ball_x, ball_y, 30, 30);</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void platform() {</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  if (keyCode == LEFT &amp;&amp; platform_x &gt; 0) {</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    platform_x -= 5;</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  } else if (keyCode == RIGHT &amp;&amp; platform_x &lt; width - 200) {</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    platform_x += 5;</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  }</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  fill(255);</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  rect(platform_x, platform_y, 200, 30, 20);</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400"/>
              <a:buFont typeface="Arial"/>
              <a:buNone/>
            </a:pPr>
            <a:r>
              <a:t/>
            </a:r>
            <a:endParaRPr sz="1400">
              <a:latin typeface="Courier New"/>
              <a:ea typeface="Courier New"/>
              <a:cs typeface="Courier New"/>
              <a:sym typeface="Courier New"/>
            </a:endParaRPr>
          </a:p>
          <a:p>
            <a:pPr indent="0" lvl="0" marL="0" rtl="0" algn="l">
              <a:lnSpc>
                <a:spcPct val="100000"/>
              </a:lnSpc>
              <a:spcBef>
                <a:spcPts val="0"/>
              </a:spcBef>
              <a:spcAft>
                <a:spcPts val="0"/>
              </a:spcAft>
              <a:buSzPts val="1400"/>
              <a:buNone/>
            </a:pPr>
            <a:r>
              <a:t/>
            </a:r>
            <a:endParaRPr sz="1400">
              <a:latin typeface="Roboto"/>
              <a:ea typeface="Roboto"/>
              <a:cs typeface="Roboto"/>
              <a:sym typeface="Roboto"/>
            </a:endParaRPr>
          </a:p>
        </p:txBody>
      </p:sp>
      <p:sp>
        <p:nvSpPr>
          <p:cNvPr id="103" name="Google Shape;103;gac4113b285_0_7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a5ae2c24ec_0_4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400"/>
              <a:buFont typeface="Arial"/>
              <a:buNone/>
            </a:pPr>
            <a:r>
              <a:rPr b="1" lang="uk-UA" sz="2000">
                <a:latin typeface="Roboto"/>
                <a:ea typeface="Roboto"/>
                <a:cs typeface="Roboto"/>
                <a:sym typeface="Roboto"/>
              </a:rPr>
              <a:t>Решение задания:</a:t>
            </a:r>
            <a:endParaRPr b="1" sz="2000">
              <a:latin typeface="Roboto"/>
              <a:ea typeface="Roboto"/>
              <a:cs typeface="Roboto"/>
              <a:sym typeface="Roboto"/>
            </a:endParaRPr>
          </a:p>
          <a:p>
            <a:pPr indent="0" lvl="0" marL="0" rtl="0" algn="l">
              <a:lnSpc>
                <a:spcPct val="100000"/>
              </a:lnSpc>
              <a:spcBef>
                <a:spcPts val="0"/>
              </a:spcBef>
              <a:spcAft>
                <a:spcPts val="0"/>
              </a:spcAft>
              <a:buClr>
                <a:schemeClr val="dk1"/>
              </a:buClr>
              <a:buSzPts val="1400"/>
              <a:buFont typeface="Arial"/>
              <a:buNone/>
            </a:pPr>
            <a:r>
              <a:t/>
            </a:r>
            <a:endParaRPr sz="2000">
              <a:latin typeface="Roboto"/>
              <a:ea typeface="Roboto"/>
              <a:cs typeface="Roboto"/>
              <a:sym typeface="Roboto"/>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 Variables for Ball</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float ball_x = 350;</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float ball_y = 350;</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float ball_move_x = 2;</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float ball_move_y = 4;</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//Variables for platform</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int platform_x;</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int platform_y;</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//Game controll variables</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int score = 0;</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int record = 0;</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PFont ubuntuFont;</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b="1" lang="uk-UA" sz="1400">
                <a:latin typeface="Courier New"/>
                <a:ea typeface="Courier New"/>
                <a:cs typeface="Courier New"/>
                <a:sym typeface="Courier New"/>
              </a:rPr>
              <a:t>boolean game = false;</a:t>
            </a:r>
            <a:endParaRPr b="1"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 Color for ball</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int r = 255;</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int g = 255;</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int b = 255;</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void setup() {</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  size(700, 700);</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  frameRate(120);</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  platform_x = (width / 2) - 100;</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  platform_y = height - 100;</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  ubuntuFont = createFont("Ubuntu-Regular.ttf", 32);</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  textFont(ubuntuFont);</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  </a:t>
            </a:r>
            <a:r>
              <a:rPr b="1" lang="uk-UA" sz="1400">
                <a:latin typeface="Courier New"/>
                <a:ea typeface="Courier New"/>
                <a:cs typeface="Courier New"/>
                <a:sym typeface="Courier New"/>
              </a:rPr>
              <a:t>textAlign(CENTER);</a:t>
            </a:r>
            <a:endParaRPr b="1"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void draw() {</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  </a:t>
            </a:r>
            <a:r>
              <a:rPr b="1" lang="uk-UA" sz="1400">
                <a:latin typeface="Courier New"/>
                <a:ea typeface="Courier New"/>
                <a:cs typeface="Courier New"/>
                <a:sym typeface="Courier New"/>
              </a:rPr>
              <a:t>if (!game) {</a:t>
            </a:r>
            <a:endParaRPr b="1"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b="1" lang="uk-UA" sz="1400">
                <a:latin typeface="Courier New"/>
                <a:ea typeface="Courier New"/>
                <a:cs typeface="Courier New"/>
                <a:sym typeface="Courier New"/>
              </a:rPr>
              <a:t>    background(0);</a:t>
            </a:r>
            <a:endParaRPr b="1"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b="1" lang="uk-UA" sz="1400">
                <a:latin typeface="Courier New"/>
                <a:ea typeface="Courier New"/>
                <a:cs typeface="Courier New"/>
                <a:sym typeface="Courier New"/>
              </a:rPr>
              <a:t>    fill(255);</a:t>
            </a:r>
            <a:endParaRPr b="1"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b="1" lang="uk-UA" sz="1400">
                <a:latin typeface="Courier New"/>
                <a:ea typeface="Courier New"/>
                <a:cs typeface="Courier New"/>
                <a:sym typeface="Courier New"/>
              </a:rPr>
              <a:t>    textSize(40);</a:t>
            </a:r>
            <a:endParaRPr b="1"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b="1" lang="uk-UA" sz="1400">
                <a:latin typeface="Courier New"/>
                <a:ea typeface="Courier New"/>
                <a:cs typeface="Courier New"/>
                <a:sym typeface="Courier New"/>
              </a:rPr>
              <a:t>    text("Press SPACE to start", 350, 350);</a:t>
            </a:r>
            <a:endParaRPr b="1"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b="1" lang="uk-UA" sz="1400">
                <a:latin typeface="Courier New"/>
                <a:ea typeface="Courier New"/>
                <a:cs typeface="Courier New"/>
                <a:sym typeface="Courier New"/>
              </a:rPr>
              <a:t>    textSize(20);</a:t>
            </a:r>
            <a:endParaRPr b="1"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b="1" lang="uk-UA" sz="1400">
                <a:latin typeface="Courier New"/>
                <a:ea typeface="Courier New"/>
                <a:cs typeface="Courier New"/>
                <a:sym typeface="Courier New"/>
              </a:rPr>
              <a:t>    text("SCORE: " + score, 60, 40);</a:t>
            </a:r>
            <a:endParaRPr b="1"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b="1" lang="uk-UA" sz="1400">
                <a:latin typeface="Courier New"/>
                <a:ea typeface="Courier New"/>
                <a:cs typeface="Courier New"/>
                <a:sym typeface="Courier New"/>
              </a:rPr>
              <a:t>    text("BEST SCORE: " + record, 580, 40);</a:t>
            </a:r>
            <a:endParaRPr b="1"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b="1" lang="uk-UA" sz="1400">
                <a:latin typeface="Courier New"/>
                <a:ea typeface="Courier New"/>
                <a:cs typeface="Courier New"/>
                <a:sym typeface="Courier New"/>
              </a:rPr>
              <a:t>  } else {</a:t>
            </a:r>
            <a:endParaRPr b="1"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    background(0);</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    fill(255);</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    textSize(20);</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    text("SCORE: " + score, 60, 40);</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    text("BEST SCORE: " + record, 580, 40);</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    ball();</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    platform();</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    if (frameCount % 60 == 0) {</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      score++;</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    }</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  }</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void ball() {</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  ball_x += ball_move_x;</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  ball_y += ball_move_y;</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  if (ball_x &gt; width - 15) {</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    ball_move_x = -ball_move_x;</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  } else if (ball_x &lt; 15) {</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    ball_move_x = -ball_move_x;</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  } else if (ball_y &lt; 15) {</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    ball_move_y = -ball_move_y;</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  } else if (ball_y &gt; width - 15) {</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    ball_move_y = -ball_move_y;</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    if (record &lt; score) {</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      record = score;</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      score = 0;</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    } else {</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      score = 0;</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    }</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  }</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  if (ball_y &gt; platform_y - 15 &amp;&amp; ball_x &gt; platform_x &amp;&amp; ball_x &lt; platform_x + 200) {</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    ball_move_y = -ball_move_y;</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    r = (int)random(50, 255);</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    g = (int)random(50, 255);</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    b = (int)random(50, 255);</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  }</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  fill(r, g, b);</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  ellipse(ball_x, ball_y, 30, 30);</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void platform() {</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  if (keyCode == LEFT &amp;&amp; platform_x &gt; 0) {</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    platform_x -= 5;</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  } else if (keyCode == RIGHT &amp;&amp; platform_x &lt; width - 200) {</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    platform_x += 5;</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  }</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  fill(255);</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  rect(platform_x, platform_y, 200, 30, 20);</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b="1" lang="uk-UA" sz="1400">
                <a:latin typeface="Courier New"/>
                <a:ea typeface="Courier New"/>
                <a:cs typeface="Courier New"/>
                <a:sym typeface="Courier New"/>
              </a:rPr>
              <a:t>void keyPressed() {</a:t>
            </a:r>
            <a:endParaRPr b="1"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b="1" lang="uk-UA" sz="1400">
                <a:latin typeface="Courier New"/>
                <a:ea typeface="Courier New"/>
                <a:cs typeface="Courier New"/>
                <a:sym typeface="Courier New"/>
              </a:rPr>
              <a:t>  if (!game) {</a:t>
            </a:r>
            <a:endParaRPr b="1"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b="1" lang="uk-UA" sz="1400">
                <a:latin typeface="Courier New"/>
                <a:ea typeface="Courier New"/>
                <a:cs typeface="Courier New"/>
                <a:sym typeface="Courier New"/>
              </a:rPr>
              <a:t>    switch (key) {</a:t>
            </a:r>
            <a:endParaRPr b="1"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b="1" lang="uk-UA" sz="1400">
                <a:latin typeface="Courier New"/>
                <a:ea typeface="Courier New"/>
                <a:cs typeface="Courier New"/>
                <a:sym typeface="Courier New"/>
              </a:rPr>
              <a:t>    case ' ':</a:t>
            </a:r>
            <a:endParaRPr b="1"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b="1" lang="uk-UA" sz="1400">
                <a:latin typeface="Courier New"/>
                <a:ea typeface="Courier New"/>
                <a:cs typeface="Courier New"/>
                <a:sym typeface="Courier New"/>
              </a:rPr>
              <a:t>      game = true;</a:t>
            </a:r>
            <a:endParaRPr b="1"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b="1" lang="uk-UA" sz="1400">
                <a:latin typeface="Courier New"/>
                <a:ea typeface="Courier New"/>
                <a:cs typeface="Courier New"/>
                <a:sym typeface="Courier New"/>
              </a:rPr>
              <a:t>    }</a:t>
            </a:r>
            <a:endParaRPr b="1"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b="1" lang="uk-UA" sz="1400">
                <a:latin typeface="Courier New"/>
                <a:ea typeface="Courier New"/>
                <a:cs typeface="Courier New"/>
                <a:sym typeface="Courier New"/>
              </a:rPr>
              <a:t>  }</a:t>
            </a:r>
            <a:endParaRPr b="1"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b="1" lang="uk-UA" sz="1400">
                <a:latin typeface="Courier New"/>
                <a:ea typeface="Courier New"/>
                <a:cs typeface="Courier New"/>
                <a:sym typeface="Courier New"/>
              </a:rPr>
              <a:t>}</a:t>
            </a:r>
            <a:endParaRPr b="1"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400"/>
              <a:buFont typeface="Arial"/>
              <a:buNone/>
            </a:pPr>
            <a:r>
              <a:t/>
            </a:r>
            <a:endParaRPr sz="1400">
              <a:latin typeface="Courier New"/>
              <a:ea typeface="Courier New"/>
              <a:cs typeface="Courier New"/>
              <a:sym typeface="Courier New"/>
            </a:endParaRPr>
          </a:p>
          <a:p>
            <a:pPr indent="0" lvl="0" marL="0" rtl="0" algn="l">
              <a:lnSpc>
                <a:spcPct val="100000"/>
              </a:lnSpc>
              <a:spcBef>
                <a:spcPts val="0"/>
              </a:spcBef>
              <a:spcAft>
                <a:spcPts val="0"/>
              </a:spcAft>
              <a:buSzPts val="1400"/>
              <a:buNone/>
            </a:pPr>
            <a:r>
              <a:t/>
            </a:r>
            <a:endParaRPr sz="1400">
              <a:latin typeface="Roboto"/>
              <a:ea typeface="Roboto"/>
              <a:cs typeface="Roboto"/>
              <a:sym typeface="Roboto"/>
            </a:endParaRPr>
          </a:p>
        </p:txBody>
      </p:sp>
      <p:sp>
        <p:nvSpPr>
          <p:cNvPr id="113" name="Google Shape;113;ga5ae2c24ec_0_4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b03a19a88f_0_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400"/>
              <a:buFont typeface="Arial"/>
              <a:buNone/>
            </a:pPr>
            <a:r>
              <a:rPr b="1" lang="uk-UA" sz="2000">
                <a:latin typeface="Roboto"/>
                <a:ea typeface="Roboto"/>
                <a:cs typeface="Roboto"/>
                <a:sym typeface="Roboto"/>
              </a:rPr>
              <a:t>Решение задания:</a:t>
            </a:r>
            <a:endParaRPr b="1" sz="2000">
              <a:latin typeface="Roboto"/>
              <a:ea typeface="Roboto"/>
              <a:cs typeface="Roboto"/>
              <a:sym typeface="Roboto"/>
            </a:endParaRPr>
          </a:p>
          <a:p>
            <a:pPr indent="0" lvl="0" marL="0" rtl="0" algn="l">
              <a:lnSpc>
                <a:spcPct val="100000"/>
              </a:lnSpc>
              <a:spcBef>
                <a:spcPts val="0"/>
              </a:spcBef>
              <a:spcAft>
                <a:spcPts val="0"/>
              </a:spcAft>
              <a:buClr>
                <a:schemeClr val="dk1"/>
              </a:buClr>
              <a:buSzPts val="1400"/>
              <a:buFont typeface="Arial"/>
              <a:buNone/>
            </a:pPr>
            <a:r>
              <a:t/>
            </a:r>
            <a:endParaRPr sz="2000">
              <a:latin typeface="Roboto"/>
              <a:ea typeface="Roboto"/>
              <a:cs typeface="Roboto"/>
              <a:sym typeface="Roboto"/>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 Variables for Ball</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float ball_x = 350;</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float ball_y = 350;</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float ball_move_x = 2;</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float ball_move_y = 4;</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//Variables for platform</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int platform_x;</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int platform_y;</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//Game controll variables</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int score = 0;</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int record = 0;</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PFont ubuntuFont;</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boolean game = false;</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 Color for ball</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int r = 255;</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int g = 255;</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int b = 255;</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void setup() {</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  size(700, 700);</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  frameRate(120);</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  platform_x = (width / 2) - 100;</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  platform_y = height - 100;</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  ubuntuFont = createFont("Ubuntu-Regular.ttf", 32);</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  textFont(ubuntuFont);</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  textAlign(CENTER);</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void draw() {</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  if (!game) {</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    background(0);</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    fill(255);</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    textSize(40);</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    text("Press SPACE to start", 350, 350);</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    textSize(20);</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    text("SCORE: " + score, 60, 40);</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    text("BEST SCORE: " + record, 580, 40);</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  } else {</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    background(0);</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    fill(255);</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    textSize(20);</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    text("SCORE: " + score, 60, 40);</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    text("BEST SCORE: " + record, 580, 40);</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    ball();</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    platform();</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    if (frameCount % 60 == 0) {</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      score++;</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    }</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  }</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void ball() {</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  ball_x += ball_move_x;</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  ball_y += ball_move_y;</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  if (ball_x &gt; width - 15) {</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    ball_move_x = -ball_move_x;</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  } else if (ball_x &lt; 15) {</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    ball_move_x = -ball_move_x;</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  } else if (ball_y &lt; 15) {</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    ball_move_y = -ball_move_y;</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  } </a:t>
            </a:r>
            <a:r>
              <a:rPr b="1" lang="uk-UA" sz="1400">
                <a:latin typeface="Courier New"/>
                <a:ea typeface="Courier New"/>
                <a:cs typeface="Courier New"/>
                <a:sym typeface="Courier New"/>
              </a:rPr>
              <a:t>else if (ball_y &gt; width - 15) {</a:t>
            </a:r>
            <a:endParaRPr b="1"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b="1" lang="uk-UA" sz="1400">
                <a:latin typeface="Courier New"/>
                <a:ea typeface="Courier New"/>
                <a:cs typeface="Courier New"/>
                <a:sym typeface="Courier New"/>
              </a:rPr>
              <a:t>    if (record &lt; score) {</a:t>
            </a:r>
            <a:endParaRPr b="1"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b="1" lang="uk-UA" sz="1400">
                <a:latin typeface="Courier New"/>
                <a:ea typeface="Courier New"/>
                <a:cs typeface="Courier New"/>
                <a:sym typeface="Courier New"/>
              </a:rPr>
              <a:t>      record = score;</a:t>
            </a:r>
            <a:endParaRPr b="1"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b="1" lang="uk-UA" sz="1400">
                <a:latin typeface="Courier New"/>
                <a:ea typeface="Courier New"/>
                <a:cs typeface="Courier New"/>
                <a:sym typeface="Courier New"/>
              </a:rPr>
              <a:t>    }</a:t>
            </a:r>
            <a:endParaRPr b="1"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b="1" lang="uk-UA" sz="1400">
                <a:latin typeface="Courier New"/>
                <a:ea typeface="Courier New"/>
                <a:cs typeface="Courier New"/>
                <a:sym typeface="Courier New"/>
              </a:rPr>
              <a:t>    game = false;</a:t>
            </a:r>
            <a:endParaRPr b="1"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b="1" lang="uk-UA" sz="1400">
                <a:latin typeface="Courier New"/>
                <a:ea typeface="Courier New"/>
                <a:cs typeface="Courier New"/>
                <a:sym typeface="Courier New"/>
              </a:rPr>
              <a:t>  }</a:t>
            </a:r>
            <a:endParaRPr b="1"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  if (ball_y &gt; platform_y - 15 &amp;&amp; ball_x &gt; platform_x &amp;&amp; ball_x &lt; platform_x + 200) {</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    ball_move_y = -ball_move_y;</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    r = (int)random(50, 255);</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    g = (int)random(50, 255);</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    b = (int)random(50, 255);</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  }</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  fill(r, g, b);</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  ellipse(ball_x, ball_y, 30, 30);</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void platform() {</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  if (keyCode == LEFT &amp;&amp; platform_x &gt; 0) {</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    platform_x -= 5;</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  } else if (keyCode == RIGHT &amp;&amp; platform_x &lt; width - 200) {</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    platform_x += 5;</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  }</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  fill(255);</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  rect(platform_x, platform_y, 200, 30, 20);</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void keyPressed() {</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  if (!game) {</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    switch (key) {</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    case ' ':</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      game = true;</a:t>
            </a:r>
            <a:endParaRPr sz="1400">
              <a:latin typeface="Courier New"/>
              <a:ea typeface="Courier New"/>
              <a:cs typeface="Courier New"/>
              <a:sym typeface="Courier New"/>
            </a:endParaRPr>
          </a:p>
          <a:p>
            <a:pPr indent="0" lvl="0" marL="45720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  </a:t>
            </a:r>
            <a:r>
              <a:rPr b="1" lang="uk-UA" sz="1400">
                <a:latin typeface="Courier New"/>
                <a:ea typeface="Courier New"/>
                <a:cs typeface="Courier New"/>
                <a:sym typeface="Courier New"/>
              </a:rPr>
              <a:t>score = 0;</a:t>
            </a:r>
            <a:endParaRPr b="1"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    }</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  }</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uk-UA" sz="1400">
                <a:latin typeface="Courier New"/>
                <a:ea typeface="Courier New"/>
                <a:cs typeface="Courier New"/>
                <a:sym typeface="Courier New"/>
              </a:rPr>
              <a:t>}</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t/>
            </a:r>
            <a:endParaRPr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400"/>
              <a:buFont typeface="Arial"/>
              <a:buNone/>
            </a:pPr>
            <a:r>
              <a:t/>
            </a:r>
            <a:endParaRPr sz="1400">
              <a:latin typeface="Courier New"/>
              <a:ea typeface="Courier New"/>
              <a:cs typeface="Courier New"/>
              <a:sym typeface="Courier New"/>
            </a:endParaRPr>
          </a:p>
          <a:p>
            <a:pPr indent="0" lvl="0" marL="0" rtl="0" algn="l">
              <a:lnSpc>
                <a:spcPct val="100000"/>
              </a:lnSpc>
              <a:spcBef>
                <a:spcPts val="0"/>
              </a:spcBef>
              <a:spcAft>
                <a:spcPts val="0"/>
              </a:spcAft>
              <a:buSzPts val="1400"/>
              <a:buNone/>
            </a:pPr>
            <a:r>
              <a:t/>
            </a:r>
            <a:endParaRPr sz="1400">
              <a:latin typeface="Roboto"/>
              <a:ea typeface="Roboto"/>
              <a:cs typeface="Roboto"/>
              <a:sym typeface="Roboto"/>
            </a:endParaRPr>
          </a:p>
        </p:txBody>
      </p:sp>
      <p:sp>
        <p:nvSpPr>
          <p:cNvPr id="123" name="Google Shape;123;gb03a19a88f_0_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p:bg>
      <p:bgPr>
        <a:blipFill>
          <a:blip r:embed="rId2">
            <a:alphaModFix/>
          </a:blip>
          <a:stretch>
            <a:fillRect/>
          </a:stretch>
        </a:blipFill>
      </p:bgPr>
    </p:bg>
    <p:spTree>
      <p:nvGrpSpPr>
        <p:cNvPr id="10" name="Shape 10"/>
        <p:cNvGrpSpPr/>
        <p:nvPr/>
      </p:nvGrpSpPr>
      <p:grpSpPr>
        <a:xfrm>
          <a:off x="0" y="0"/>
          <a:ext cx="0" cy="0"/>
          <a:chOff x="0" y="0"/>
          <a:chExt cx="0" cy="0"/>
        </a:xfrm>
      </p:grpSpPr>
      <p:sp>
        <p:nvSpPr>
          <p:cNvPr id="11" name="Google Shape;11;p7"/>
          <p:cNvSpPr txBox="1"/>
          <p:nvPr>
            <p:ph type="ctrTitle"/>
          </p:nvPr>
        </p:nvSpPr>
        <p:spPr>
          <a:xfrm>
            <a:off x="251520" y="5013176"/>
            <a:ext cx="4896544" cy="720080"/>
          </a:xfrm>
          <a:prstGeom prst="rect">
            <a:avLst/>
          </a:prstGeom>
          <a:solidFill>
            <a:schemeClr val="accent3"/>
          </a:solidFill>
          <a:ln>
            <a:noFill/>
          </a:ln>
        </p:spPr>
        <p:txBody>
          <a:bodyPr anchorCtr="0" anchor="t" bIns="45700" lIns="91425" spcFirstLastPara="1" rIns="91425" wrap="square" tIns="45700">
            <a:noAutofit/>
          </a:bodyPr>
          <a:lstStyle>
            <a:lvl1pPr lvl="0" marR="0" rtl="0" algn="ctr">
              <a:lnSpc>
                <a:spcPct val="100000"/>
              </a:lnSpc>
              <a:spcBef>
                <a:spcPts val="0"/>
              </a:spcBef>
              <a:spcAft>
                <a:spcPts val="0"/>
              </a:spcAft>
              <a:buClr>
                <a:schemeClr val="dk1"/>
              </a:buClr>
              <a:buSzPts val="3600"/>
              <a:buFont typeface="Inter"/>
              <a:buNone/>
              <a:defRPr b="1" i="0" sz="3600" u="none" cap="none" strike="noStrike">
                <a:solidFill>
                  <a:schemeClr val="dk1"/>
                </a:solidFill>
                <a:latin typeface="Inter"/>
                <a:ea typeface="Inter"/>
                <a:cs typeface="Inter"/>
                <a:sym typeface="Inter"/>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2" name="Google Shape;12;p7"/>
          <p:cNvSpPr txBox="1"/>
          <p:nvPr>
            <p:ph idx="1" type="body"/>
          </p:nvPr>
        </p:nvSpPr>
        <p:spPr>
          <a:xfrm>
            <a:off x="250474" y="5851147"/>
            <a:ext cx="2492725" cy="720000"/>
          </a:xfrm>
          <a:prstGeom prst="rect">
            <a:avLst/>
          </a:prstGeom>
          <a:noFill/>
          <a:ln cap="flat" cmpd="sng" w="38100">
            <a:solidFill>
              <a:schemeClr val="lt1"/>
            </a:solidFill>
            <a:prstDash val="solid"/>
            <a:round/>
            <a:headEnd len="sm" w="sm" type="none"/>
            <a:tailEnd len="sm" w="sm" type="none"/>
          </a:ln>
        </p:spPr>
        <p:txBody>
          <a:bodyPr anchorCtr="0" anchor="ctr" bIns="45700" lIns="91425" spcFirstLastPara="1" rIns="91425" wrap="square" tIns="45700">
            <a:noAutofit/>
          </a:bodyPr>
          <a:lstStyle>
            <a:lvl1pPr indent="-228600" lvl="0" marL="457200" marR="0" rtl="0" algn="l">
              <a:lnSpc>
                <a:spcPct val="100000"/>
              </a:lnSpc>
              <a:spcBef>
                <a:spcPts val="720"/>
              </a:spcBef>
              <a:spcAft>
                <a:spcPts val="0"/>
              </a:spcAft>
              <a:buClr>
                <a:schemeClr val="lt1"/>
              </a:buClr>
              <a:buSzPts val="3600"/>
              <a:buFont typeface="Arial"/>
              <a:buNone/>
              <a:defRPr b="0" i="0" sz="3600" u="none" cap="none" strike="noStrike">
                <a:solidFill>
                  <a:schemeClr val="lt1"/>
                </a:solidFill>
                <a:latin typeface="Inter"/>
                <a:ea typeface="Inter"/>
                <a:cs typeface="Inter"/>
                <a:sym typeface="Inter"/>
              </a:defRPr>
            </a:lvl1pPr>
            <a:lvl2pPr indent="-406400" lvl="1" marL="914400" marR="0" rtl="0" algn="l">
              <a:lnSpc>
                <a:spcPct val="100000"/>
              </a:lnSpc>
              <a:spcBef>
                <a:spcPts val="560"/>
              </a:spcBef>
              <a:spcAft>
                <a:spcPts val="0"/>
              </a:spcAft>
              <a:buClr>
                <a:schemeClr val="dk1"/>
              </a:buClr>
              <a:buSzPts val="2800"/>
              <a:buFont typeface="Arial"/>
              <a:buChar char="–"/>
              <a:defRPr b="1" i="0" sz="2800" u="none" cap="none" strike="noStrike">
                <a:solidFill>
                  <a:schemeClr val="dk1"/>
                </a:solidFill>
                <a:latin typeface="Inter"/>
                <a:ea typeface="Inter"/>
                <a:cs typeface="Inter"/>
                <a:sym typeface="Inter"/>
              </a:defRPr>
            </a:lvl2pPr>
            <a:lvl3pPr indent="-381000" lvl="2" marL="1371600" marR="0" rtl="0" algn="l">
              <a:lnSpc>
                <a:spcPct val="100000"/>
              </a:lnSpc>
              <a:spcBef>
                <a:spcPts val="480"/>
              </a:spcBef>
              <a:spcAft>
                <a:spcPts val="0"/>
              </a:spcAft>
              <a:buClr>
                <a:schemeClr val="dk1"/>
              </a:buClr>
              <a:buSzPts val="2400"/>
              <a:buFont typeface="Arial"/>
              <a:buChar char="•"/>
              <a:defRPr b="1" i="0" sz="2400" u="none" cap="none" strike="noStrike">
                <a:solidFill>
                  <a:schemeClr val="dk1"/>
                </a:solidFill>
                <a:latin typeface="Inter"/>
                <a:ea typeface="Inter"/>
                <a:cs typeface="Inter"/>
                <a:sym typeface="Inter"/>
              </a:defRPr>
            </a:lvl3pPr>
            <a:lvl4pPr indent="-355600" lvl="3" marL="1828800" marR="0" rtl="0" algn="l">
              <a:lnSpc>
                <a:spcPct val="100000"/>
              </a:lnSpc>
              <a:spcBef>
                <a:spcPts val="400"/>
              </a:spcBef>
              <a:spcAft>
                <a:spcPts val="0"/>
              </a:spcAft>
              <a:buClr>
                <a:schemeClr val="dk1"/>
              </a:buClr>
              <a:buSzPts val="2000"/>
              <a:buFont typeface="Arial"/>
              <a:buChar char="–"/>
              <a:defRPr b="1" i="0" sz="2000" u="none" cap="none" strike="noStrike">
                <a:solidFill>
                  <a:schemeClr val="dk1"/>
                </a:solidFill>
                <a:latin typeface="Inter"/>
                <a:ea typeface="Inter"/>
                <a:cs typeface="Inter"/>
                <a:sym typeface="Inter"/>
              </a:defRPr>
            </a:lvl4pPr>
            <a:lvl5pPr indent="-355600" lvl="4" marL="2286000" marR="0" rtl="0" algn="l">
              <a:lnSpc>
                <a:spcPct val="100000"/>
              </a:lnSpc>
              <a:spcBef>
                <a:spcPts val="400"/>
              </a:spcBef>
              <a:spcAft>
                <a:spcPts val="0"/>
              </a:spcAft>
              <a:buClr>
                <a:schemeClr val="dk1"/>
              </a:buClr>
              <a:buSzPts val="2000"/>
              <a:buFont typeface="Arial"/>
              <a:buChar char="»"/>
              <a:defRPr b="1" i="0" sz="2000" u="none" cap="none" strike="noStrike">
                <a:solidFill>
                  <a:schemeClr val="dk1"/>
                </a:solidFill>
                <a:latin typeface="Inter"/>
                <a:ea typeface="Inter"/>
                <a:cs typeface="Inter"/>
                <a:sym typeface="Inter"/>
              </a:defRPr>
            </a:lvl5pPr>
            <a:lvl6pPr indent="-355600" lvl="5" marL="2743200" marR="0" rtl="0" algn="l">
              <a:lnSpc>
                <a:spcPct val="100000"/>
              </a:lnSpc>
              <a:spcBef>
                <a:spcPts val="400"/>
              </a:spcBef>
              <a:spcAft>
                <a:spcPts val="0"/>
              </a:spcAft>
              <a:buClr>
                <a:schemeClr val="dk1"/>
              </a:buClr>
              <a:buSzPts val="2000"/>
              <a:buFont typeface="Arial"/>
              <a:buChar char="•"/>
              <a:defRPr b="1" i="0" sz="2000" u="none" cap="none" strike="noStrike">
                <a:solidFill>
                  <a:schemeClr val="dk1"/>
                </a:solidFill>
                <a:latin typeface="Inter"/>
                <a:ea typeface="Inter"/>
                <a:cs typeface="Inter"/>
                <a:sym typeface="Inter"/>
              </a:defRPr>
            </a:lvl6pPr>
            <a:lvl7pPr indent="-355600" lvl="6" marL="3200400" marR="0" rtl="0" algn="l">
              <a:lnSpc>
                <a:spcPct val="100000"/>
              </a:lnSpc>
              <a:spcBef>
                <a:spcPts val="400"/>
              </a:spcBef>
              <a:spcAft>
                <a:spcPts val="0"/>
              </a:spcAft>
              <a:buClr>
                <a:schemeClr val="dk1"/>
              </a:buClr>
              <a:buSzPts val="2000"/>
              <a:buFont typeface="Arial"/>
              <a:buChar char="•"/>
              <a:defRPr b="1" i="0" sz="2000" u="none" cap="none" strike="noStrike">
                <a:solidFill>
                  <a:schemeClr val="dk1"/>
                </a:solidFill>
                <a:latin typeface="Inter"/>
                <a:ea typeface="Inter"/>
                <a:cs typeface="Inter"/>
                <a:sym typeface="Inter"/>
              </a:defRPr>
            </a:lvl7pPr>
            <a:lvl8pPr indent="-355600" lvl="7" marL="3657600" marR="0" rtl="0" algn="l">
              <a:lnSpc>
                <a:spcPct val="100000"/>
              </a:lnSpc>
              <a:spcBef>
                <a:spcPts val="400"/>
              </a:spcBef>
              <a:spcAft>
                <a:spcPts val="0"/>
              </a:spcAft>
              <a:buClr>
                <a:schemeClr val="dk1"/>
              </a:buClr>
              <a:buSzPts val="2000"/>
              <a:buFont typeface="Arial"/>
              <a:buChar char="•"/>
              <a:defRPr b="1" i="0" sz="2000" u="none" cap="none" strike="noStrike">
                <a:solidFill>
                  <a:schemeClr val="dk1"/>
                </a:solidFill>
                <a:latin typeface="Inter"/>
                <a:ea typeface="Inter"/>
                <a:cs typeface="Inter"/>
                <a:sym typeface="Inter"/>
              </a:defRPr>
            </a:lvl8pPr>
            <a:lvl9pPr indent="-355600" lvl="8" marL="4114800" marR="0" rtl="0" algn="l">
              <a:lnSpc>
                <a:spcPct val="100000"/>
              </a:lnSpc>
              <a:spcBef>
                <a:spcPts val="400"/>
              </a:spcBef>
              <a:spcAft>
                <a:spcPts val="0"/>
              </a:spcAft>
              <a:buClr>
                <a:schemeClr val="dk1"/>
              </a:buClr>
              <a:buSzPts val="2000"/>
              <a:buFont typeface="Arial"/>
              <a:buChar char="•"/>
              <a:defRPr b="1" i="0" sz="2000" u="none" cap="none" strike="noStrike">
                <a:solidFill>
                  <a:schemeClr val="dk1"/>
                </a:solidFill>
                <a:latin typeface="Inter"/>
                <a:ea typeface="Inter"/>
                <a:cs typeface="Inter"/>
                <a:sym typeface="Inter"/>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ght">
  <p:cSld name="Light">
    <p:bg>
      <p:bgPr>
        <a:blipFill>
          <a:blip r:embed="rId2">
            <a:alphaModFix/>
          </a:blip>
          <a:stretch>
            <a:fillRect/>
          </a:stretch>
        </a:blipFill>
      </p:bgPr>
    </p:bg>
    <p:spTree>
      <p:nvGrpSpPr>
        <p:cNvPr id="13" name="Shape 13"/>
        <p:cNvGrpSpPr/>
        <p:nvPr/>
      </p:nvGrpSpPr>
      <p:grpSpPr>
        <a:xfrm>
          <a:off x="0" y="0"/>
          <a:ext cx="0" cy="0"/>
          <a:chOff x="0" y="0"/>
          <a:chExt cx="0" cy="0"/>
        </a:xfrm>
      </p:grpSpPr>
      <p:sp>
        <p:nvSpPr>
          <p:cNvPr id="14" name="Google Shape;14;p8"/>
          <p:cNvSpPr txBox="1"/>
          <p:nvPr>
            <p:ph idx="12" type="sldNum"/>
          </p:nvPr>
        </p:nvSpPr>
        <p:spPr>
          <a:xfrm>
            <a:off x="8542530" y="6273318"/>
            <a:ext cx="684031" cy="584682"/>
          </a:xfrm>
          <a:prstGeom prst="rect">
            <a:avLst/>
          </a:prstGeom>
          <a:noFill/>
          <a:ln>
            <a:noFill/>
          </a:ln>
        </p:spPr>
        <p:txBody>
          <a:bodyPr anchorCtr="0" anchor="ctr" bIns="45700" lIns="91425" spcFirstLastPara="1" rIns="91425" wrap="square" tIns="45700">
            <a:noAutofit/>
          </a:bodyPr>
          <a:lstStyle>
            <a:lvl1pPr indent="0" lvl="0" marL="0" marR="0" rtl="0" algn="ctr">
              <a:lnSpc>
                <a:spcPct val="100000"/>
              </a:lnSpc>
              <a:spcBef>
                <a:spcPts val="0"/>
              </a:spcBef>
              <a:spcAft>
                <a:spcPts val="0"/>
              </a:spcAft>
              <a:buClr>
                <a:srgbClr val="000000"/>
              </a:buClr>
              <a:buSzPts val="2400"/>
              <a:buFont typeface="Arial"/>
              <a:buNone/>
              <a:defRPr b="0" i="0" sz="2400" u="none" cap="none" strike="noStrike">
                <a:solidFill>
                  <a:schemeClr val="lt1"/>
                </a:solidFill>
                <a:latin typeface="Impact"/>
                <a:ea typeface="Impact"/>
                <a:cs typeface="Impact"/>
                <a:sym typeface="Impact"/>
              </a:defRPr>
            </a:lvl1pPr>
            <a:lvl2pPr indent="0" lvl="1" marL="0" marR="0" rtl="0" algn="ctr">
              <a:lnSpc>
                <a:spcPct val="100000"/>
              </a:lnSpc>
              <a:spcBef>
                <a:spcPts val="0"/>
              </a:spcBef>
              <a:spcAft>
                <a:spcPts val="0"/>
              </a:spcAft>
              <a:buClr>
                <a:srgbClr val="000000"/>
              </a:buClr>
              <a:buSzPts val="2400"/>
              <a:buFont typeface="Arial"/>
              <a:buNone/>
              <a:defRPr b="0" i="0" sz="2400" u="none" cap="none" strike="noStrike">
                <a:solidFill>
                  <a:schemeClr val="lt1"/>
                </a:solidFill>
                <a:latin typeface="Impact"/>
                <a:ea typeface="Impact"/>
                <a:cs typeface="Impact"/>
                <a:sym typeface="Impact"/>
              </a:defRPr>
            </a:lvl2pPr>
            <a:lvl3pPr indent="0" lvl="2" marL="0" marR="0" rtl="0" algn="ctr">
              <a:lnSpc>
                <a:spcPct val="100000"/>
              </a:lnSpc>
              <a:spcBef>
                <a:spcPts val="0"/>
              </a:spcBef>
              <a:spcAft>
                <a:spcPts val="0"/>
              </a:spcAft>
              <a:buClr>
                <a:srgbClr val="000000"/>
              </a:buClr>
              <a:buSzPts val="2400"/>
              <a:buFont typeface="Arial"/>
              <a:buNone/>
              <a:defRPr b="0" i="0" sz="2400" u="none" cap="none" strike="noStrike">
                <a:solidFill>
                  <a:schemeClr val="lt1"/>
                </a:solidFill>
                <a:latin typeface="Impact"/>
                <a:ea typeface="Impact"/>
                <a:cs typeface="Impact"/>
                <a:sym typeface="Impact"/>
              </a:defRPr>
            </a:lvl3pPr>
            <a:lvl4pPr indent="0" lvl="3" marL="0" marR="0" rtl="0" algn="ctr">
              <a:lnSpc>
                <a:spcPct val="100000"/>
              </a:lnSpc>
              <a:spcBef>
                <a:spcPts val="0"/>
              </a:spcBef>
              <a:spcAft>
                <a:spcPts val="0"/>
              </a:spcAft>
              <a:buClr>
                <a:srgbClr val="000000"/>
              </a:buClr>
              <a:buSzPts val="2400"/>
              <a:buFont typeface="Arial"/>
              <a:buNone/>
              <a:defRPr b="0" i="0" sz="2400" u="none" cap="none" strike="noStrike">
                <a:solidFill>
                  <a:schemeClr val="lt1"/>
                </a:solidFill>
                <a:latin typeface="Impact"/>
                <a:ea typeface="Impact"/>
                <a:cs typeface="Impact"/>
                <a:sym typeface="Impact"/>
              </a:defRPr>
            </a:lvl4pPr>
            <a:lvl5pPr indent="0" lvl="4" marL="0" marR="0" rtl="0" algn="ctr">
              <a:lnSpc>
                <a:spcPct val="100000"/>
              </a:lnSpc>
              <a:spcBef>
                <a:spcPts val="0"/>
              </a:spcBef>
              <a:spcAft>
                <a:spcPts val="0"/>
              </a:spcAft>
              <a:buClr>
                <a:srgbClr val="000000"/>
              </a:buClr>
              <a:buSzPts val="2400"/>
              <a:buFont typeface="Arial"/>
              <a:buNone/>
              <a:defRPr b="0" i="0" sz="2400" u="none" cap="none" strike="noStrike">
                <a:solidFill>
                  <a:schemeClr val="lt1"/>
                </a:solidFill>
                <a:latin typeface="Impact"/>
                <a:ea typeface="Impact"/>
                <a:cs typeface="Impact"/>
                <a:sym typeface="Impact"/>
              </a:defRPr>
            </a:lvl5pPr>
            <a:lvl6pPr indent="0" lvl="5" marL="0" marR="0" rtl="0" algn="ctr">
              <a:lnSpc>
                <a:spcPct val="100000"/>
              </a:lnSpc>
              <a:spcBef>
                <a:spcPts val="0"/>
              </a:spcBef>
              <a:spcAft>
                <a:spcPts val="0"/>
              </a:spcAft>
              <a:buClr>
                <a:srgbClr val="000000"/>
              </a:buClr>
              <a:buSzPts val="2400"/>
              <a:buFont typeface="Arial"/>
              <a:buNone/>
              <a:defRPr b="0" i="0" sz="2400" u="none" cap="none" strike="noStrike">
                <a:solidFill>
                  <a:schemeClr val="lt1"/>
                </a:solidFill>
                <a:latin typeface="Impact"/>
                <a:ea typeface="Impact"/>
                <a:cs typeface="Impact"/>
                <a:sym typeface="Impact"/>
              </a:defRPr>
            </a:lvl6pPr>
            <a:lvl7pPr indent="0" lvl="6" marL="0" marR="0" rtl="0" algn="ctr">
              <a:lnSpc>
                <a:spcPct val="100000"/>
              </a:lnSpc>
              <a:spcBef>
                <a:spcPts val="0"/>
              </a:spcBef>
              <a:spcAft>
                <a:spcPts val="0"/>
              </a:spcAft>
              <a:buClr>
                <a:srgbClr val="000000"/>
              </a:buClr>
              <a:buSzPts val="2400"/>
              <a:buFont typeface="Arial"/>
              <a:buNone/>
              <a:defRPr b="0" i="0" sz="2400" u="none" cap="none" strike="noStrike">
                <a:solidFill>
                  <a:schemeClr val="lt1"/>
                </a:solidFill>
                <a:latin typeface="Impact"/>
                <a:ea typeface="Impact"/>
                <a:cs typeface="Impact"/>
                <a:sym typeface="Impact"/>
              </a:defRPr>
            </a:lvl7pPr>
            <a:lvl8pPr indent="0" lvl="7" marL="0" marR="0" rtl="0" algn="ctr">
              <a:lnSpc>
                <a:spcPct val="100000"/>
              </a:lnSpc>
              <a:spcBef>
                <a:spcPts val="0"/>
              </a:spcBef>
              <a:spcAft>
                <a:spcPts val="0"/>
              </a:spcAft>
              <a:buClr>
                <a:srgbClr val="000000"/>
              </a:buClr>
              <a:buSzPts val="2400"/>
              <a:buFont typeface="Arial"/>
              <a:buNone/>
              <a:defRPr b="0" i="0" sz="2400" u="none" cap="none" strike="noStrike">
                <a:solidFill>
                  <a:schemeClr val="lt1"/>
                </a:solidFill>
                <a:latin typeface="Impact"/>
                <a:ea typeface="Impact"/>
                <a:cs typeface="Impact"/>
                <a:sym typeface="Impact"/>
              </a:defRPr>
            </a:lvl8pPr>
            <a:lvl9pPr indent="0" lvl="8" marL="0" marR="0" rtl="0" algn="ctr">
              <a:lnSpc>
                <a:spcPct val="100000"/>
              </a:lnSpc>
              <a:spcBef>
                <a:spcPts val="0"/>
              </a:spcBef>
              <a:spcAft>
                <a:spcPts val="0"/>
              </a:spcAft>
              <a:buClr>
                <a:srgbClr val="000000"/>
              </a:buClr>
              <a:buSzPts val="2400"/>
              <a:buFont typeface="Arial"/>
              <a:buNone/>
              <a:defRPr b="0" i="0" sz="2400" u="none" cap="none" strike="noStrike">
                <a:solidFill>
                  <a:schemeClr val="lt1"/>
                </a:solidFill>
                <a:latin typeface="Impact"/>
                <a:ea typeface="Impact"/>
                <a:cs typeface="Impact"/>
                <a:sym typeface="Impact"/>
              </a:defRPr>
            </a:lvl9pPr>
          </a:lstStyle>
          <a:p>
            <a:pPr indent="0" lvl="0" marL="0" rtl="0" algn="ctr">
              <a:spcBef>
                <a:spcPts val="0"/>
              </a:spcBef>
              <a:spcAft>
                <a:spcPts val="0"/>
              </a:spcAft>
              <a:buNone/>
            </a:pPr>
            <a:fld id="{00000000-1234-1234-1234-123412341234}" type="slidenum">
              <a:rPr lang="uk-UA"/>
              <a:t>‹#›</a:t>
            </a:fld>
            <a:endParaRPr/>
          </a:p>
        </p:txBody>
      </p:sp>
      <p:sp>
        <p:nvSpPr>
          <p:cNvPr id="15" name="Google Shape;15;p8"/>
          <p:cNvSpPr/>
          <p:nvPr/>
        </p:nvSpPr>
        <p:spPr>
          <a:xfrm rot="-5400000">
            <a:off x="8262223" y="5482492"/>
            <a:ext cx="1255576" cy="288032"/>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uk-UA" sz="1100" u="none" cap="none" strike="noStrike">
                <a:solidFill>
                  <a:schemeClr val="dk1"/>
                </a:solidFill>
                <a:latin typeface="Inter"/>
                <a:ea typeface="Inter"/>
                <a:cs typeface="Inter"/>
                <a:sym typeface="Inter"/>
              </a:rPr>
              <a:t>PROCESSING</a:t>
            </a:r>
            <a:endParaRPr b="1" i="0" sz="1100" u="none" cap="none" strike="noStrike">
              <a:solidFill>
                <a:schemeClr val="dk1"/>
              </a:solidFill>
              <a:latin typeface="Inter"/>
              <a:ea typeface="Inter"/>
              <a:cs typeface="Inter"/>
              <a:sym typeface="Inter"/>
            </a:endParaRPr>
          </a:p>
        </p:txBody>
      </p:sp>
      <p:sp>
        <p:nvSpPr>
          <p:cNvPr id="16" name="Google Shape;16;p8"/>
          <p:cNvSpPr txBox="1"/>
          <p:nvPr>
            <p:ph idx="1" type="body"/>
          </p:nvPr>
        </p:nvSpPr>
        <p:spPr>
          <a:xfrm rot="-5400000">
            <a:off x="8311810" y="4169804"/>
            <a:ext cx="1156404" cy="288036"/>
          </a:xfrm>
          <a:prstGeom prst="rect">
            <a:avLst/>
          </a:prstGeom>
          <a:noFill/>
          <a:ln cap="flat" cmpd="sng" w="28575">
            <a:solidFill>
              <a:schemeClr val="lt1"/>
            </a:solidFill>
            <a:prstDash val="solid"/>
            <a:round/>
            <a:headEnd len="sm" w="sm" type="none"/>
            <a:tailEnd len="sm" w="sm" type="none"/>
          </a:ln>
        </p:spPr>
        <p:txBody>
          <a:bodyPr anchorCtr="0" anchor="ctr" bIns="45700" lIns="91425" spcFirstLastPara="1" rIns="91425" wrap="square" tIns="45700">
            <a:noAutofit/>
          </a:bodyPr>
          <a:lstStyle>
            <a:lvl1pPr indent="-228600" lvl="0" marL="457200" marR="0" rtl="0" algn="l">
              <a:lnSpc>
                <a:spcPct val="100000"/>
              </a:lnSpc>
              <a:spcBef>
                <a:spcPts val="280"/>
              </a:spcBef>
              <a:spcAft>
                <a:spcPts val="0"/>
              </a:spcAft>
              <a:buClr>
                <a:schemeClr val="lt1"/>
              </a:buClr>
              <a:buSzPts val="1400"/>
              <a:buFont typeface="Arial"/>
              <a:buNone/>
              <a:defRPr b="0" i="0" sz="1400" u="none" cap="none" strike="noStrike">
                <a:solidFill>
                  <a:schemeClr val="lt1"/>
                </a:solidFill>
                <a:latin typeface="Inter"/>
                <a:ea typeface="Inter"/>
                <a:cs typeface="Inter"/>
                <a:sym typeface="Inter"/>
              </a:defRPr>
            </a:lvl1pPr>
            <a:lvl2pPr indent="-406400" lvl="1" marL="914400" marR="0" rtl="0" algn="l">
              <a:lnSpc>
                <a:spcPct val="100000"/>
              </a:lnSpc>
              <a:spcBef>
                <a:spcPts val="560"/>
              </a:spcBef>
              <a:spcAft>
                <a:spcPts val="0"/>
              </a:spcAft>
              <a:buClr>
                <a:schemeClr val="dk1"/>
              </a:buClr>
              <a:buSzPts val="2800"/>
              <a:buFont typeface="Arial"/>
              <a:buChar char="–"/>
              <a:defRPr b="1" i="0" sz="2800" u="none" cap="none" strike="noStrike">
                <a:solidFill>
                  <a:schemeClr val="dk1"/>
                </a:solidFill>
                <a:latin typeface="Inter"/>
                <a:ea typeface="Inter"/>
                <a:cs typeface="Inter"/>
                <a:sym typeface="Inter"/>
              </a:defRPr>
            </a:lvl2pPr>
            <a:lvl3pPr indent="-381000" lvl="2" marL="1371600" marR="0" rtl="0" algn="l">
              <a:lnSpc>
                <a:spcPct val="100000"/>
              </a:lnSpc>
              <a:spcBef>
                <a:spcPts val="480"/>
              </a:spcBef>
              <a:spcAft>
                <a:spcPts val="0"/>
              </a:spcAft>
              <a:buClr>
                <a:schemeClr val="dk1"/>
              </a:buClr>
              <a:buSzPts val="2400"/>
              <a:buFont typeface="Arial"/>
              <a:buChar char="•"/>
              <a:defRPr b="1" i="0" sz="2400" u="none" cap="none" strike="noStrike">
                <a:solidFill>
                  <a:schemeClr val="dk1"/>
                </a:solidFill>
                <a:latin typeface="Inter"/>
                <a:ea typeface="Inter"/>
                <a:cs typeface="Inter"/>
                <a:sym typeface="Inter"/>
              </a:defRPr>
            </a:lvl3pPr>
            <a:lvl4pPr indent="-355600" lvl="3" marL="1828800" marR="0" rtl="0" algn="l">
              <a:lnSpc>
                <a:spcPct val="100000"/>
              </a:lnSpc>
              <a:spcBef>
                <a:spcPts val="400"/>
              </a:spcBef>
              <a:spcAft>
                <a:spcPts val="0"/>
              </a:spcAft>
              <a:buClr>
                <a:schemeClr val="dk1"/>
              </a:buClr>
              <a:buSzPts val="2000"/>
              <a:buFont typeface="Arial"/>
              <a:buChar char="–"/>
              <a:defRPr b="1" i="0" sz="2000" u="none" cap="none" strike="noStrike">
                <a:solidFill>
                  <a:schemeClr val="dk1"/>
                </a:solidFill>
                <a:latin typeface="Inter"/>
                <a:ea typeface="Inter"/>
                <a:cs typeface="Inter"/>
                <a:sym typeface="Inter"/>
              </a:defRPr>
            </a:lvl4pPr>
            <a:lvl5pPr indent="-355600" lvl="4" marL="2286000" marR="0" rtl="0" algn="l">
              <a:lnSpc>
                <a:spcPct val="100000"/>
              </a:lnSpc>
              <a:spcBef>
                <a:spcPts val="400"/>
              </a:spcBef>
              <a:spcAft>
                <a:spcPts val="0"/>
              </a:spcAft>
              <a:buClr>
                <a:schemeClr val="dk1"/>
              </a:buClr>
              <a:buSzPts val="2000"/>
              <a:buFont typeface="Arial"/>
              <a:buChar char="»"/>
              <a:defRPr b="1" i="0" sz="2000" u="none" cap="none" strike="noStrike">
                <a:solidFill>
                  <a:schemeClr val="dk1"/>
                </a:solidFill>
                <a:latin typeface="Inter"/>
                <a:ea typeface="Inter"/>
                <a:cs typeface="Inter"/>
                <a:sym typeface="Inter"/>
              </a:defRPr>
            </a:lvl5pPr>
            <a:lvl6pPr indent="-355600" lvl="5" marL="2743200" marR="0" rtl="0" algn="l">
              <a:lnSpc>
                <a:spcPct val="100000"/>
              </a:lnSpc>
              <a:spcBef>
                <a:spcPts val="400"/>
              </a:spcBef>
              <a:spcAft>
                <a:spcPts val="0"/>
              </a:spcAft>
              <a:buClr>
                <a:schemeClr val="dk1"/>
              </a:buClr>
              <a:buSzPts val="2000"/>
              <a:buFont typeface="Arial"/>
              <a:buChar char="•"/>
              <a:defRPr b="1" i="0" sz="2000" u="none" cap="none" strike="noStrike">
                <a:solidFill>
                  <a:schemeClr val="dk1"/>
                </a:solidFill>
                <a:latin typeface="Inter"/>
                <a:ea typeface="Inter"/>
                <a:cs typeface="Inter"/>
                <a:sym typeface="Inter"/>
              </a:defRPr>
            </a:lvl6pPr>
            <a:lvl7pPr indent="-355600" lvl="6" marL="3200400" marR="0" rtl="0" algn="l">
              <a:lnSpc>
                <a:spcPct val="100000"/>
              </a:lnSpc>
              <a:spcBef>
                <a:spcPts val="400"/>
              </a:spcBef>
              <a:spcAft>
                <a:spcPts val="0"/>
              </a:spcAft>
              <a:buClr>
                <a:schemeClr val="dk1"/>
              </a:buClr>
              <a:buSzPts val="2000"/>
              <a:buFont typeface="Arial"/>
              <a:buChar char="•"/>
              <a:defRPr b="1" i="0" sz="2000" u="none" cap="none" strike="noStrike">
                <a:solidFill>
                  <a:schemeClr val="dk1"/>
                </a:solidFill>
                <a:latin typeface="Inter"/>
                <a:ea typeface="Inter"/>
                <a:cs typeface="Inter"/>
                <a:sym typeface="Inter"/>
              </a:defRPr>
            </a:lvl7pPr>
            <a:lvl8pPr indent="-355600" lvl="7" marL="3657600" marR="0" rtl="0" algn="l">
              <a:lnSpc>
                <a:spcPct val="100000"/>
              </a:lnSpc>
              <a:spcBef>
                <a:spcPts val="400"/>
              </a:spcBef>
              <a:spcAft>
                <a:spcPts val="0"/>
              </a:spcAft>
              <a:buClr>
                <a:schemeClr val="dk1"/>
              </a:buClr>
              <a:buSzPts val="2000"/>
              <a:buFont typeface="Arial"/>
              <a:buChar char="•"/>
              <a:defRPr b="1" i="0" sz="2000" u="none" cap="none" strike="noStrike">
                <a:solidFill>
                  <a:schemeClr val="dk1"/>
                </a:solidFill>
                <a:latin typeface="Inter"/>
                <a:ea typeface="Inter"/>
                <a:cs typeface="Inter"/>
                <a:sym typeface="Inter"/>
              </a:defRPr>
            </a:lvl8pPr>
            <a:lvl9pPr indent="-355600" lvl="8" marL="4114800" marR="0" rtl="0" algn="l">
              <a:lnSpc>
                <a:spcPct val="100000"/>
              </a:lnSpc>
              <a:spcBef>
                <a:spcPts val="400"/>
              </a:spcBef>
              <a:spcAft>
                <a:spcPts val="0"/>
              </a:spcAft>
              <a:buClr>
                <a:schemeClr val="dk1"/>
              </a:buClr>
              <a:buSzPts val="2000"/>
              <a:buFont typeface="Arial"/>
              <a:buChar char="•"/>
              <a:defRPr b="1" i="0" sz="2000" u="none" cap="none" strike="noStrike">
                <a:solidFill>
                  <a:schemeClr val="dk1"/>
                </a:solidFill>
                <a:latin typeface="Inter"/>
                <a:ea typeface="Inter"/>
                <a:cs typeface="Inter"/>
                <a:sym typeface="Inter"/>
              </a:defRPr>
            </a:lvl9pPr>
          </a:lstStyle>
          <a:p/>
        </p:txBody>
      </p:sp>
      <p:sp>
        <p:nvSpPr>
          <p:cNvPr id="17" name="Google Shape;17;p8"/>
          <p:cNvSpPr txBox="1"/>
          <p:nvPr>
            <p:ph type="ctrTitle"/>
          </p:nvPr>
        </p:nvSpPr>
        <p:spPr>
          <a:xfrm>
            <a:off x="251520" y="116632"/>
            <a:ext cx="8115645" cy="720080"/>
          </a:xfrm>
          <a:prstGeom prst="rect">
            <a:avLst/>
          </a:prstGeom>
          <a:solidFill>
            <a:schemeClr val="dk2"/>
          </a:solid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chemeClr val="lt1"/>
              </a:buClr>
              <a:buSzPts val="4000"/>
              <a:buFont typeface="Inter"/>
              <a:buNone/>
              <a:defRPr b="1" i="0" sz="4000" u="none" cap="none" strike="noStrike">
                <a:solidFill>
                  <a:schemeClr val="lt1"/>
                </a:solidFill>
                <a:latin typeface="Inter"/>
                <a:ea typeface="Inter"/>
                <a:cs typeface="Inter"/>
                <a:sym typeface="Inter"/>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nguage">
  <p:cSld name="Language">
    <p:bg>
      <p:bgPr>
        <a:blipFill>
          <a:blip r:embed="rId2">
            <a:alphaModFix/>
          </a:blip>
          <a:stretch>
            <a:fillRect/>
          </a:stretch>
        </a:blipFill>
      </p:bgPr>
    </p:bg>
    <p:spTree>
      <p:nvGrpSpPr>
        <p:cNvPr id="18" name="Shape 18"/>
        <p:cNvGrpSpPr/>
        <p:nvPr/>
      </p:nvGrpSpPr>
      <p:grpSpPr>
        <a:xfrm>
          <a:off x="0" y="0"/>
          <a:ext cx="0" cy="0"/>
          <a:chOff x="0" y="0"/>
          <a:chExt cx="0" cy="0"/>
        </a:xfrm>
      </p:grpSpPr>
      <p:sp>
        <p:nvSpPr>
          <p:cNvPr id="19" name="Google Shape;19;p9"/>
          <p:cNvSpPr txBox="1"/>
          <p:nvPr>
            <p:ph type="ctrTitle"/>
          </p:nvPr>
        </p:nvSpPr>
        <p:spPr>
          <a:xfrm>
            <a:off x="251521" y="116632"/>
            <a:ext cx="4126270" cy="720080"/>
          </a:xfrm>
          <a:prstGeom prst="rect">
            <a:avLst/>
          </a:prstGeom>
          <a:solidFill>
            <a:schemeClr val="dk2"/>
          </a:solidFill>
          <a:ln>
            <a:noFill/>
          </a:ln>
        </p:spPr>
        <p:txBody>
          <a:bodyPr anchorCtr="0" anchor="ctr" bIns="45700" lIns="91425" spcFirstLastPara="1" rIns="91425" wrap="square" tIns="45700">
            <a:noAutofit/>
          </a:bodyPr>
          <a:lstStyle>
            <a:lvl1pPr lvl="0" marR="0" rtl="0" algn="r">
              <a:lnSpc>
                <a:spcPct val="100000"/>
              </a:lnSpc>
              <a:spcBef>
                <a:spcPts val="0"/>
              </a:spcBef>
              <a:spcAft>
                <a:spcPts val="0"/>
              </a:spcAft>
              <a:buClr>
                <a:schemeClr val="lt1"/>
              </a:buClr>
              <a:buSzPts val="3200"/>
              <a:buFont typeface="Inter"/>
              <a:buNone/>
              <a:defRPr b="1" i="0" sz="3200" u="none" cap="none" strike="noStrike">
                <a:solidFill>
                  <a:schemeClr val="lt1"/>
                </a:solidFill>
                <a:latin typeface="Inter"/>
                <a:ea typeface="Inter"/>
                <a:cs typeface="Inter"/>
                <a:sym typeface="Inter"/>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0" name="Google Shape;20;p9"/>
          <p:cNvSpPr txBox="1"/>
          <p:nvPr>
            <p:ph idx="12" type="sldNum"/>
          </p:nvPr>
        </p:nvSpPr>
        <p:spPr>
          <a:xfrm>
            <a:off x="8542530" y="6273318"/>
            <a:ext cx="684031" cy="584682"/>
          </a:xfrm>
          <a:prstGeom prst="rect">
            <a:avLst/>
          </a:prstGeom>
          <a:noFill/>
          <a:ln>
            <a:noFill/>
          </a:ln>
        </p:spPr>
        <p:txBody>
          <a:bodyPr anchorCtr="0" anchor="ctr" bIns="45700" lIns="91425" spcFirstLastPara="1" rIns="91425" wrap="square" tIns="45700">
            <a:noAutofit/>
          </a:bodyPr>
          <a:lstStyle>
            <a:lvl1pPr indent="0" lvl="0" marL="0" marR="0" rtl="0" algn="ctr">
              <a:lnSpc>
                <a:spcPct val="100000"/>
              </a:lnSpc>
              <a:spcBef>
                <a:spcPts val="0"/>
              </a:spcBef>
              <a:spcAft>
                <a:spcPts val="0"/>
              </a:spcAft>
              <a:buClr>
                <a:srgbClr val="000000"/>
              </a:buClr>
              <a:buSzPts val="2400"/>
              <a:buFont typeface="Arial"/>
              <a:buNone/>
              <a:defRPr b="0" i="0" sz="2400" u="none" cap="none" strike="noStrike">
                <a:solidFill>
                  <a:schemeClr val="lt1"/>
                </a:solidFill>
                <a:latin typeface="Impact"/>
                <a:ea typeface="Impact"/>
                <a:cs typeface="Impact"/>
                <a:sym typeface="Impact"/>
              </a:defRPr>
            </a:lvl1pPr>
            <a:lvl2pPr indent="0" lvl="1" marL="0" marR="0" rtl="0" algn="ctr">
              <a:lnSpc>
                <a:spcPct val="100000"/>
              </a:lnSpc>
              <a:spcBef>
                <a:spcPts val="0"/>
              </a:spcBef>
              <a:spcAft>
                <a:spcPts val="0"/>
              </a:spcAft>
              <a:buClr>
                <a:srgbClr val="000000"/>
              </a:buClr>
              <a:buSzPts val="2400"/>
              <a:buFont typeface="Arial"/>
              <a:buNone/>
              <a:defRPr b="0" i="0" sz="2400" u="none" cap="none" strike="noStrike">
                <a:solidFill>
                  <a:schemeClr val="lt1"/>
                </a:solidFill>
                <a:latin typeface="Impact"/>
                <a:ea typeface="Impact"/>
                <a:cs typeface="Impact"/>
                <a:sym typeface="Impact"/>
              </a:defRPr>
            </a:lvl2pPr>
            <a:lvl3pPr indent="0" lvl="2" marL="0" marR="0" rtl="0" algn="ctr">
              <a:lnSpc>
                <a:spcPct val="100000"/>
              </a:lnSpc>
              <a:spcBef>
                <a:spcPts val="0"/>
              </a:spcBef>
              <a:spcAft>
                <a:spcPts val="0"/>
              </a:spcAft>
              <a:buClr>
                <a:srgbClr val="000000"/>
              </a:buClr>
              <a:buSzPts val="2400"/>
              <a:buFont typeface="Arial"/>
              <a:buNone/>
              <a:defRPr b="0" i="0" sz="2400" u="none" cap="none" strike="noStrike">
                <a:solidFill>
                  <a:schemeClr val="lt1"/>
                </a:solidFill>
                <a:latin typeface="Impact"/>
                <a:ea typeface="Impact"/>
                <a:cs typeface="Impact"/>
                <a:sym typeface="Impact"/>
              </a:defRPr>
            </a:lvl3pPr>
            <a:lvl4pPr indent="0" lvl="3" marL="0" marR="0" rtl="0" algn="ctr">
              <a:lnSpc>
                <a:spcPct val="100000"/>
              </a:lnSpc>
              <a:spcBef>
                <a:spcPts val="0"/>
              </a:spcBef>
              <a:spcAft>
                <a:spcPts val="0"/>
              </a:spcAft>
              <a:buClr>
                <a:srgbClr val="000000"/>
              </a:buClr>
              <a:buSzPts val="2400"/>
              <a:buFont typeface="Arial"/>
              <a:buNone/>
              <a:defRPr b="0" i="0" sz="2400" u="none" cap="none" strike="noStrike">
                <a:solidFill>
                  <a:schemeClr val="lt1"/>
                </a:solidFill>
                <a:latin typeface="Impact"/>
                <a:ea typeface="Impact"/>
                <a:cs typeface="Impact"/>
                <a:sym typeface="Impact"/>
              </a:defRPr>
            </a:lvl4pPr>
            <a:lvl5pPr indent="0" lvl="4" marL="0" marR="0" rtl="0" algn="ctr">
              <a:lnSpc>
                <a:spcPct val="100000"/>
              </a:lnSpc>
              <a:spcBef>
                <a:spcPts val="0"/>
              </a:spcBef>
              <a:spcAft>
                <a:spcPts val="0"/>
              </a:spcAft>
              <a:buClr>
                <a:srgbClr val="000000"/>
              </a:buClr>
              <a:buSzPts val="2400"/>
              <a:buFont typeface="Arial"/>
              <a:buNone/>
              <a:defRPr b="0" i="0" sz="2400" u="none" cap="none" strike="noStrike">
                <a:solidFill>
                  <a:schemeClr val="lt1"/>
                </a:solidFill>
                <a:latin typeface="Impact"/>
                <a:ea typeface="Impact"/>
                <a:cs typeface="Impact"/>
                <a:sym typeface="Impact"/>
              </a:defRPr>
            </a:lvl5pPr>
            <a:lvl6pPr indent="0" lvl="5" marL="0" marR="0" rtl="0" algn="ctr">
              <a:lnSpc>
                <a:spcPct val="100000"/>
              </a:lnSpc>
              <a:spcBef>
                <a:spcPts val="0"/>
              </a:spcBef>
              <a:spcAft>
                <a:spcPts val="0"/>
              </a:spcAft>
              <a:buClr>
                <a:srgbClr val="000000"/>
              </a:buClr>
              <a:buSzPts val="2400"/>
              <a:buFont typeface="Arial"/>
              <a:buNone/>
              <a:defRPr b="0" i="0" sz="2400" u="none" cap="none" strike="noStrike">
                <a:solidFill>
                  <a:schemeClr val="lt1"/>
                </a:solidFill>
                <a:latin typeface="Impact"/>
                <a:ea typeface="Impact"/>
                <a:cs typeface="Impact"/>
                <a:sym typeface="Impact"/>
              </a:defRPr>
            </a:lvl6pPr>
            <a:lvl7pPr indent="0" lvl="6" marL="0" marR="0" rtl="0" algn="ctr">
              <a:lnSpc>
                <a:spcPct val="100000"/>
              </a:lnSpc>
              <a:spcBef>
                <a:spcPts val="0"/>
              </a:spcBef>
              <a:spcAft>
                <a:spcPts val="0"/>
              </a:spcAft>
              <a:buClr>
                <a:srgbClr val="000000"/>
              </a:buClr>
              <a:buSzPts val="2400"/>
              <a:buFont typeface="Arial"/>
              <a:buNone/>
              <a:defRPr b="0" i="0" sz="2400" u="none" cap="none" strike="noStrike">
                <a:solidFill>
                  <a:schemeClr val="lt1"/>
                </a:solidFill>
                <a:latin typeface="Impact"/>
                <a:ea typeface="Impact"/>
                <a:cs typeface="Impact"/>
                <a:sym typeface="Impact"/>
              </a:defRPr>
            </a:lvl7pPr>
            <a:lvl8pPr indent="0" lvl="7" marL="0" marR="0" rtl="0" algn="ctr">
              <a:lnSpc>
                <a:spcPct val="100000"/>
              </a:lnSpc>
              <a:spcBef>
                <a:spcPts val="0"/>
              </a:spcBef>
              <a:spcAft>
                <a:spcPts val="0"/>
              </a:spcAft>
              <a:buClr>
                <a:srgbClr val="000000"/>
              </a:buClr>
              <a:buSzPts val="2400"/>
              <a:buFont typeface="Arial"/>
              <a:buNone/>
              <a:defRPr b="0" i="0" sz="2400" u="none" cap="none" strike="noStrike">
                <a:solidFill>
                  <a:schemeClr val="lt1"/>
                </a:solidFill>
                <a:latin typeface="Impact"/>
                <a:ea typeface="Impact"/>
                <a:cs typeface="Impact"/>
                <a:sym typeface="Impact"/>
              </a:defRPr>
            </a:lvl8pPr>
            <a:lvl9pPr indent="0" lvl="8" marL="0" marR="0" rtl="0" algn="ctr">
              <a:lnSpc>
                <a:spcPct val="100000"/>
              </a:lnSpc>
              <a:spcBef>
                <a:spcPts val="0"/>
              </a:spcBef>
              <a:spcAft>
                <a:spcPts val="0"/>
              </a:spcAft>
              <a:buClr>
                <a:srgbClr val="000000"/>
              </a:buClr>
              <a:buSzPts val="2400"/>
              <a:buFont typeface="Arial"/>
              <a:buNone/>
              <a:defRPr b="0" i="0" sz="2400" u="none" cap="none" strike="noStrike">
                <a:solidFill>
                  <a:schemeClr val="lt1"/>
                </a:solidFill>
                <a:latin typeface="Impact"/>
                <a:ea typeface="Impact"/>
                <a:cs typeface="Impact"/>
                <a:sym typeface="Impact"/>
              </a:defRPr>
            </a:lvl9pPr>
          </a:lstStyle>
          <a:p>
            <a:pPr indent="0" lvl="0" marL="0" rtl="0" algn="ctr">
              <a:spcBef>
                <a:spcPts val="0"/>
              </a:spcBef>
              <a:spcAft>
                <a:spcPts val="0"/>
              </a:spcAft>
              <a:buNone/>
            </a:pPr>
            <a:fld id="{00000000-1234-1234-1234-123412341234}" type="slidenum">
              <a:rPr lang="uk-UA"/>
              <a:t>‹#›</a:t>
            </a:fld>
            <a:endParaRPr/>
          </a:p>
        </p:txBody>
      </p:sp>
      <p:sp>
        <p:nvSpPr>
          <p:cNvPr id="21" name="Google Shape;21;p9"/>
          <p:cNvSpPr/>
          <p:nvPr/>
        </p:nvSpPr>
        <p:spPr>
          <a:xfrm rot="-5400000">
            <a:off x="8262223" y="5482492"/>
            <a:ext cx="1255576" cy="288032"/>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uk-UA" sz="1100" u="none" cap="none" strike="noStrike">
                <a:solidFill>
                  <a:schemeClr val="dk1"/>
                </a:solidFill>
                <a:latin typeface="Inter"/>
                <a:ea typeface="Inter"/>
                <a:cs typeface="Inter"/>
                <a:sym typeface="Inter"/>
              </a:rPr>
              <a:t>PROCESSING</a:t>
            </a:r>
            <a:endParaRPr b="1" i="0" sz="1100" u="none" cap="none" strike="noStrike">
              <a:solidFill>
                <a:schemeClr val="dk1"/>
              </a:solidFill>
              <a:latin typeface="Inter"/>
              <a:ea typeface="Inter"/>
              <a:cs typeface="Inter"/>
              <a:sym typeface="Inter"/>
            </a:endParaRPr>
          </a:p>
        </p:txBody>
      </p:sp>
      <p:sp>
        <p:nvSpPr>
          <p:cNvPr id="22" name="Google Shape;22;p9"/>
          <p:cNvSpPr txBox="1"/>
          <p:nvPr>
            <p:ph idx="1" type="body"/>
          </p:nvPr>
        </p:nvSpPr>
        <p:spPr>
          <a:xfrm rot="-5400000">
            <a:off x="8311810" y="4169804"/>
            <a:ext cx="1156404" cy="288036"/>
          </a:xfrm>
          <a:prstGeom prst="rect">
            <a:avLst/>
          </a:prstGeom>
          <a:noFill/>
          <a:ln cap="flat" cmpd="sng" w="28575">
            <a:solidFill>
              <a:schemeClr val="lt1"/>
            </a:solidFill>
            <a:prstDash val="solid"/>
            <a:round/>
            <a:headEnd len="sm" w="sm" type="none"/>
            <a:tailEnd len="sm" w="sm" type="none"/>
          </a:ln>
        </p:spPr>
        <p:txBody>
          <a:bodyPr anchorCtr="0" anchor="ctr" bIns="45700" lIns="91425" spcFirstLastPara="1" rIns="91425" wrap="square" tIns="45700">
            <a:noAutofit/>
          </a:bodyPr>
          <a:lstStyle>
            <a:lvl1pPr indent="-228600" lvl="0" marL="457200" marR="0" rtl="0" algn="l">
              <a:lnSpc>
                <a:spcPct val="100000"/>
              </a:lnSpc>
              <a:spcBef>
                <a:spcPts val="280"/>
              </a:spcBef>
              <a:spcAft>
                <a:spcPts val="0"/>
              </a:spcAft>
              <a:buClr>
                <a:schemeClr val="lt1"/>
              </a:buClr>
              <a:buSzPts val="1400"/>
              <a:buFont typeface="Arial"/>
              <a:buNone/>
              <a:defRPr b="0" i="0" sz="1400" u="none" cap="none" strike="noStrike">
                <a:solidFill>
                  <a:schemeClr val="lt1"/>
                </a:solidFill>
                <a:latin typeface="Inter"/>
                <a:ea typeface="Inter"/>
                <a:cs typeface="Inter"/>
                <a:sym typeface="Inter"/>
              </a:defRPr>
            </a:lvl1pPr>
            <a:lvl2pPr indent="-406400" lvl="1" marL="914400" marR="0" rtl="0" algn="l">
              <a:lnSpc>
                <a:spcPct val="100000"/>
              </a:lnSpc>
              <a:spcBef>
                <a:spcPts val="560"/>
              </a:spcBef>
              <a:spcAft>
                <a:spcPts val="0"/>
              </a:spcAft>
              <a:buClr>
                <a:schemeClr val="dk1"/>
              </a:buClr>
              <a:buSzPts val="2800"/>
              <a:buFont typeface="Arial"/>
              <a:buChar char="–"/>
              <a:defRPr b="1" i="0" sz="2800" u="none" cap="none" strike="noStrike">
                <a:solidFill>
                  <a:schemeClr val="dk1"/>
                </a:solidFill>
                <a:latin typeface="Inter"/>
                <a:ea typeface="Inter"/>
                <a:cs typeface="Inter"/>
                <a:sym typeface="Inter"/>
              </a:defRPr>
            </a:lvl2pPr>
            <a:lvl3pPr indent="-381000" lvl="2" marL="1371600" marR="0" rtl="0" algn="l">
              <a:lnSpc>
                <a:spcPct val="100000"/>
              </a:lnSpc>
              <a:spcBef>
                <a:spcPts val="480"/>
              </a:spcBef>
              <a:spcAft>
                <a:spcPts val="0"/>
              </a:spcAft>
              <a:buClr>
                <a:schemeClr val="dk1"/>
              </a:buClr>
              <a:buSzPts val="2400"/>
              <a:buFont typeface="Arial"/>
              <a:buChar char="•"/>
              <a:defRPr b="1" i="0" sz="2400" u="none" cap="none" strike="noStrike">
                <a:solidFill>
                  <a:schemeClr val="dk1"/>
                </a:solidFill>
                <a:latin typeface="Inter"/>
                <a:ea typeface="Inter"/>
                <a:cs typeface="Inter"/>
                <a:sym typeface="Inter"/>
              </a:defRPr>
            </a:lvl3pPr>
            <a:lvl4pPr indent="-355600" lvl="3" marL="1828800" marR="0" rtl="0" algn="l">
              <a:lnSpc>
                <a:spcPct val="100000"/>
              </a:lnSpc>
              <a:spcBef>
                <a:spcPts val="400"/>
              </a:spcBef>
              <a:spcAft>
                <a:spcPts val="0"/>
              </a:spcAft>
              <a:buClr>
                <a:schemeClr val="dk1"/>
              </a:buClr>
              <a:buSzPts val="2000"/>
              <a:buFont typeface="Arial"/>
              <a:buChar char="–"/>
              <a:defRPr b="1" i="0" sz="2000" u="none" cap="none" strike="noStrike">
                <a:solidFill>
                  <a:schemeClr val="dk1"/>
                </a:solidFill>
                <a:latin typeface="Inter"/>
                <a:ea typeface="Inter"/>
                <a:cs typeface="Inter"/>
                <a:sym typeface="Inter"/>
              </a:defRPr>
            </a:lvl4pPr>
            <a:lvl5pPr indent="-355600" lvl="4" marL="2286000" marR="0" rtl="0" algn="l">
              <a:lnSpc>
                <a:spcPct val="100000"/>
              </a:lnSpc>
              <a:spcBef>
                <a:spcPts val="400"/>
              </a:spcBef>
              <a:spcAft>
                <a:spcPts val="0"/>
              </a:spcAft>
              <a:buClr>
                <a:schemeClr val="dk1"/>
              </a:buClr>
              <a:buSzPts val="2000"/>
              <a:buFont typeface="Arial"/>
              <a:buChar char="»"/>
              <a:defRPr b="1" i="0" sz="2000" u="none" cap="none" strike="noStrike">
                <a:solidFill>
                  <a:schemeClr val="dk1"/>
                </a:solidFill>
                <a:latin typeface="Inter"/>
                <a:ea typeface="Inter"/>
                <a:cs typeface="Inter"/>
                <a:sym typeface="Inter"/>
              </a:defRPr>
            </a:lvl5pPr>
            <a:lvl6pPr indent="-355600" lvl="5" marL="2743200" marR="0" rtl="0" algn="l">
              <a:lnSpc>
                <a:spcPct val="100000"/>
              </a:lnSpc>
              <a:spcBef>
                <a:spcPts val="400"/>
              </a:spcBef>
              <a:spcAft>
                <a:spcPts val="0"/>
              </a:spcAft>
              <a:buClr>
                <a:schemeClr val="dk1"/>
              </a:buClr>
              <a:buSzPts val="2000"/>
              <a:buFont typeface="Arial"/>
              <a:buChar char="•"/>
              <a:defRPr b="1" i="0" sz="2000" u="none" cap="none" strike="noStrike">
                <a:solidFill>
                  <a:schemeClr val="dk1"/>
                </a:solidFill>
                <a:latin typeface="Inter"/>
                <a:ea typeface="Inter"/>
                <a:cs typeface="Inter"/>
                <a:sym typeface="Inter"/>
              </a:defRPr>
            </a:lvl6pPr>
            <a:lvl7pPr indent="-355600" lvl="6" marL="3200400" marR="0" rtl="0" algn="l">
              <a:lnSpc>
                <a:spcPct val="100000"/>
              </a:lnSpc>
              <a:spcBef>
                <a:spcPts val="400"/>
              </a:spcBef>
              <a:spcAft>
                <a:spcPts val="0"/>
              </a:spcAft>
              <a:buClr>
                <a:schemeClr val="dk1"/>
              </a:buClr>
              <a:buSzPts val="2000"/>
              <a:buFont typeface="Arial"/>
              <a:buChar char="•"/>
              <a:defRPr b="1" i="0" sz="2000" u="none" cap="none" strike="noStrike">
                <a:solidFill>
                  <a:schemeClr val="dk1"/>
                </a:solidFill>
                <a:latin typeface="Inter"/>
                <a:ea typeface="Inter"/>
                <a:cs typeface="Inter"/>
                <a:sym typeface="Inter"/>
              </a:defRPr>
            </a:lvl7pPr>
            <a:lvl8pPr indent="-355600" lvl="7" marL="3657600" marR="0" rtl="0" algn="l">
              <a:lnSpc>
                <a:spcPct val="100000"/>
              </a:lnSpc>
              <a:spcBef>
                <a:spcPts val="400"/>
              </a:spcBef>
              <a:spcAft>
                <a:spcPts val="0"/>
              </a:spcAft>
              <a:buClr>
                <a:schemeClr val="dk1"/>
              </a:buClr>
              <a:buSzPts val="2000"/>
              <a:buFont typeface="Arial"/>
              <a:buChar char="•"/>
              <a:defRPr b="1" i="0" sz="2000" u="none" cap="none" strike="noStrike">
                <a:solidFill>
                  <a:schemeClr val="dk1"/>
                </a:solidFill>
                <a:latin typeface="Inter"/>
                <a:ea typeface="Inter"/>
                <a:cs typeface="Inter"/>
                <a:sym typeface="Inter"/>
              </a:defRPr>
            </a:lvl8pPr>
            <a:lvl9pPr indent="-355600" lvl="8" marL="4114800" marR="0" rtl="0" algn="l">
              <a:lnSpc>
                <a:spcPct val="100000"/>
              </a:lnSpc>
              <a:spcBef>
                <a:spcPts val="400"/>
              </a:spcBef>
              <a:spcAft>
                <a:spcPts val="0"/>
              </a:spcAft>
              <a:buClr>
                <a:schemeClr val="dk1"/>
              </a:buClr>
              <a:buSzPts val="2000"/>
              <a:buFont typeface="Arial"/>
              <a:buChar char="•"/>
              <a:defRPr b="1" i="0" sz="2000" u="none" cap="none" strike="noStrike">
                <a:solidFill>
                  <a:schemeClr val="dk1"/>
                </a:solidFill>
                <a:latin typeface="Inter"/>
                <a:ea typeface="Inter"/>
                <a:cs typeface="Inter"/>
                <a:sym typeface="Inter"/>
              </a:defRPr>
            </a:lvl9pPr>
          </a:lstStyle>
          <a:p/>
        </p:txBody>
      </p:sp>
      <p:sp>
        <p:nvSpPr>
          <p:cNvPr id="23" name="Google Shape;23;p9"/>
          <p:cNvSpPr/>
          <p:nvPr>
            <p:ph idx="2" type="tbl"/>
          </p:nvPr>
        </p:nvSpPr>
        <p:spPr>
          <a:xfrm>
            <a:off x="1545580" y="1019175"/>
            <a:ext cx="5514310" cy="55594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1" i="0" sz="1800" u="none" cap="none" strike="noStrike">
                <a:solidFill>
                  <a:schemeClr val="dk1"/>
                </a:solidFill>
                <a:latin typeface="Inter"/>
                <a:ea typeface="Inter"/>
                <a:cs typeface="Inter"/>
                <a:sym typeface="Inter"/>
              </a:defRPr>
            </a:lvl1pPr>
            <a:lvl2pPr lvl="1" marR="0" rtl="0" algn="l">
              <a:lnSpc>
                <a:spcPct val="100000"/>
              </a:lnSpc>
              <a:spcBef>
                <a:spcPts val="0"/>
              </a:spcBef>
              <a:spcAft>
                <a:spcPts val="0"/>
              </a:spcAft>
              <a:buClr>
                <a:srgbClr val="000000"/>
              </a:buClr>
              <a:buSzPts val="1400"/>
              <a:buFont typeface="Arial"/>
              <a:buNone/>
              <a:defRPr b="1" i="0" sz="1800" u="none" cap="none" strike="noStrike">
                <a:solidFill>
                  <a:schemeClr val="dk1"/>
                </a:solidFill>
                <a:latin typeface="Inter"/>
                <a:ea typeface="Inter"/>
                <a:cs typeface="Inter"/>
                <a:sym typeface="Inter"/>
              </a:defRPr>
            </a:lvl2pPr>
            <a:lvl3pPr lvl="2" marR="0" rtl="0" algn="l">
              <a:lnSpc>
                <a:spcPct val="100000"/>
              </a:lnSpc>
              <a:spcBef>
                <a:spcPts val="0"/>
              </a:spcBef>
              <a:spcAft>
                <a:spcPts val="0"/>
              </a:spcAft>
              <a:buClr>
                <a:srgbClr val="000000"/>
              </a:buClr>
              <a:buSzPts val="1400"/>
              <a:buFont typeface="Arial"/>
              <a:buNone/>
              <a:defRPr b="1" i="0" sz="1800" u="none" cap="none" strike="noStrike">
                <a:solidFill>
                  <a:schemeClr val="dk1"/>
                </a:solidFill>
                <a:latin typeface="Inter"/>
                <a:ea typeface="Inter"/>
                <a:cs typeface="Inter"/>
                <a:sym typeface="Inter"/>
              </a:defRPr>
            </a:lvl3pPr>
            <a:lvl4pPr lvl="3" marR="0" rtl="0" algn="l">
              <a:lnSpc>
                <a:spcPct val="100000"/>
              </a:lnSpc>
              <a:spcBef>
                <a:spcPts val="0"/>
              </a:spcBef>
              <a:spcAft>
                <a:spcPts val="0"/>
              </a:spcAft>
              <a:buClr>
                <a:srgbClr val="000000"/>
              </a:buClr>
              <a:buSzPts val="1400"/>
              <a:buFont typeface="Arial"/>
              <a:buNone/>
              <a:defRPr b="1" i="0" sz="1800" u="none" cap="none" strike="noStrike">
                <a:solidFill>
                  <a:schemeClr val="dk1"/>
                </a:solidFill>
                <a:latin typeface="Inter"/>
                <a:ea typeface="Inter"/>
                <a:cs typeface="Inter"/>
                <a:sym typeface="Inter"/>
              </a:defRPr>
            </a:lvl4pPr>
            <a:lvl5pPr lvl="4" marR="0" rtl="0" algn="l">
              <a:lnSpc>
                <a:spcPct val="100000"/>
              </a:lnSpc>
              <a:spcBef>
                <a:spcPts val="0"/>
              </a:spcBef>
              <a:spcAft>
                <a:spcPts val="0"/>
              </a:spcAft>
              <a:buClr>
                <a:srgbClr val="000000"/>
              </a:buClr>
              <a:buSzPts val="1400"/>
              <a:buFont typeface="Arial"/>
              <a:buNone/>
              <a:defRPr b="1" i="0" sz="1800" u="none" cap="none" strike="noStrike">
                <a:solidFill>
                  <a:schemeClr val="dk1"/>
                </a:solidFill>
                <a:latin typeface="Inter"/>
                <a:ea typeface="Inter"/>
                <a:cs typeface="Inter"/>
                <a:sym typeface="Inter"/>
              </a:defRPr>
            </a:lvl5pPr>
            <a:lvl6pPr lvl="5" marR="0" rtl="0" algn="l">
              <a:lnSpc>
                <a:spcPct val="100000"/>
              </a:lnSpc>
              <a:spcBef>
                <a:spcPts val="0"/>
              </a:spcBef>
              <a:spcAft>
                <a:spcPts val="0"/>
              </a:spcAft>
              <a:buClr>
                <a:srgbClr val="000000"/>
              </a:buClr>
              <a:buSzPts val="1400"/>
              <a:buFont typeface="Arial"/>
              <a:buNone/>
              <a:defRPr b="1" i="0" sz="1800" u="none" cap="none" strike="noStrike">
                <a:solidFill>
                  <a:schemeClr val="dk1"/>
                </a:solidFill>
                <a:latin typeface="Inter"/>
                <a:ea typeface="Inter"/>
                <a:cs typeface="Inter"/>
                <a:sym typeface="Inter"/>
              </a:defRPr>
            </a:lvl6pPr>
            <a:lvl7pPr lvl="6" marR="0" rtl="0" algn="l">
              <a:lnSpc>
                <a:spcPct val="100000"/>
              </a:lnSpc>
              <a:spcBef>
                <a:spcPts val="0"/>
              </a:spcBef>
              <a:spcAft>
                <a:spcPts val="0"/>
              </a:spcAft>
              <a:buClr>
                <a:srgbClr val="000000"/>
              </a:buClr>
              <a:buSzPts val="1400"/>
              <a:buFont typeface="Arial"/>
              <a:buNone/>
              <a:defRPr b="1" i="0" sz="1800" u="none" cap="none" strike="noStrike">
                <a:solidFill>
                  <a:schemeClr val="dk1"/>
                </a:solidFill>
                <a:latin typeface="Inter"/>
                <a:ea typeface="Inter"/>
                <a:cs typeface="Inter"/>
                <a:sym typeface="Inter"/>
              </a:defRPr>
            </a:lvl7pPr>
            <a:lvl8pPr lvl="7" marR="0" rtl="0" algn="l">
              <a:lnSpc>
                <a:spcPct val="100000"/>
              </a:lnSpc>
              <a:spcBef>
                <a:spcPts val="0"/>
              </a:spcBef>
              <a:spcAft>
                <a:spcPts val="0"/>
              </a:spcAft>
              <a:buClr>
                <a:srgbClr val="000000"/>
              </a:buClr>
              <a:buSzPts val="1400"/>
              <a:buFont typeface="Arial"/>
              <a:buNone/>
              <a:defRPr b="1" i="0" sz="1800" u="none" cap="none" strike="noStrike">
                <a:solidFill>
                  <a:schemeClr val="dk1"/>
                </a:solidFill>
                <a:latin typeface="Inter"/>
                <a:ea typeface="Inter"/>
                <a:cs typeface="Inter"/>
                <a:sym typeface="Inter"/>
              </a:defRPr>
            </a:lvl8pPr>
            <a:lvl9pPr lvl="8" marR="0" rtl="0" algn="l">
              <a:lnSpc>
                <a:spcPct val="100000"/>
              </a:lnSpc>
              <a:spcBef>
                <a:spcPts val="0"/>
              </a:spcBef>
              <a:spcAft>
                <a:spcPts val="0"/>
              </a:spcAft>
              <a:buClr>
                <a:srgbClr val="000000"/>
              </a:buClr>
              <a:buSzPts val="1400"/>
              <a:buFont typeface="Arial"/>
              <a:buNone/>
              <a:defRPr b="1" i="0" sz="1800" u="none" cap="none" strike="noStrike">
                <a:solidFill>
                  <a:schemeClr val="dk1"/>
                </a:solidFill>
                <a:latin typeface="Inter"/>
                <a:ea typeface="Inter"/>
                <a:cs typeface="Inter"/>
                <a:sym typeface="Inter"/>
              </a:defRPr>
            </a:lvl9pPr>
          </a:lstStyle>
          <a:p/>
        </p:txBody>
      </p:sp>
      <p:sp>
        <p:nvSpPr>
          <p:cNvPr id="24" name="Google Shape;24;p9"/>
          <p:cNvSpPr txBox="1"/>
          <p:nvPr>
            <p:ph idx="3" type="body"/>
          </p:nvPr>
        </p:nvSpPr>
        <p:spPr>
          <a:xfrm>
            <a:off x="4546377" y="116632"/>
            <a:ext cx="3820788" cy="720080"/>
          </a:xfrm>
          <a:prstGeom prst="rect">
            <a:avLst/>
          </a:prstGeom>
          <a:solidFill>
            <a:schemeClr val="dk2"/>
          </a:solidFill>
          <a:ln>
            <a:noFill/>
          </a:ln>
        </p:spPr>
        <p:txBody>
          <a:bodyPr anchorCtr="0" anchor="ctr" bIns="45700" lIns="91425" spcFirstLastPara="1" rIns="91425" wrap="square" tIns="45700">
            <a:noAutofit/>
          </a:bodyPr>
          <a:lstStyle>
            <a:lvl1pPr indent="-228600" lvl="0" marL="457200" marR="0" rtl="0" algn="l">
              <a:lnSpc>
                <a:spcPct val="100000"/>
              </a:lnSpc>
              <a:spcBef>
                <a:spcPts val="640"/>
              </a:spcBef>
              <a:spcAft>
                <a:spcPts val="0"/>
              </a:spcAft>
              <a:buClr>
                <a:schemeClr val="lt1"/>
              </a:buClr>
              <a:buSzPts val="3200"/>
              <a:buFont typeface="Arial"/>
              <a:buNone/>
              <a:defRPr b="1" i="0" sz="3200" u="none" cap="none" strike="noStrike">
                <a:solidFill>
                  <a:schemeClr val="lt1"/>
                </a:solidFill>
                <a:latin typeface="Inter"/>
                <a:ea typeface="Inter"/>
                <a:cs typeface="Inter"/>
                <a:sym typeface="Inter"/>
              </a:defRPr>
            </a:lvl1pPr>
            <a:lvl2pPr indent="-406400" lvl="1" marL="914400" marR="0" rtl="0" algn="l">
              <a:lnSpc>
                <a:spcPct val="100000"/>
              </a:lnSpc>
              <a:spcBef>
                <a:spcPts val="560"/>
              </a:spcBef>
              <a:spcAft>
                <a:spcPts val="0"/>
              </a:spcAft>
              <a:buClr>
                <a:schemeClr val="dk1"/>
              </a:buClr>
              <a:buSzPts val="2800"/>
              <a:buFont typeface="Arial"/>
              <a:buChar char="–"/>
              <a:defRPr b="1" i="0" sz="2800" u="none" cap="none" strike="noStrike">
                <a:solidFill>
                  <a:schemeClr val="dk1"/>
                </a:solidFill>
                <a:latin typeface="Inter"/>
                <a:ea typeface="Inter"/>
                <a:cs typeface="Inter"/>
                <a:sym typeface="Inter"/>
              </a:defRPr>
            </a:lvl2pPr>
            <a:lvl3pPr indent="-381000" lvl="2" marL="1371600" marR="0" rtl="0" algn="l">
              <a:lnSpc>
                <a:spcPct val="100000"/>
              </a:lnSpc>
              <a:spcBef>
                <a:spcPts val="480"/>
              </a:spcBef>
              <a:spcAft>
                <a:spcPts val="0"/>
              </a:spcAft>
              <a:buClr>
                <a:schemeClr val="dk1"/>
              </a:buClr>
              <a:buSzPts val="2400"/>
              <a:buFont typeface="Arial"/>
              <a:buChar char="•"/>
              <a:defRPr b="1" i="0" sz="2400" u="none" cap="none" strike="noStrike">
                <a:solidFill>
                  <a:schemeClr val="dk1"/>
                </a:solidFill>
                <a:latin typeface="Inter"/>
                <a:ea typeface="Inter"/>
                <a:cs typeface="Inter"/>
                <a:sym typeface="Inter"/>
              </a:defRPr>
            </a:lvl3pPr>
            <a:lvl4pPr indent="-355600" lvl="3" marL="1828800" marR="0" rtl="0" algn="l">
              <a:lnSpc>
                <a:spcPct val="100000"/>
              </a:lnSpc>
              <a:spcBef>
                <a:spcPts val="400"/>
              </a:spcBef>
              <a:spcAft>
                <a:spcPts val="0"/>
              </a:spcAft>
              <a:buClr>
                <a:schemeClr val="dk1"/>
              </a:buClr>
              <a:buSzPts val="2000"/>
              <a:buFont typeface="Arial"/>
              <a:buChar char="–"/>
              <a:defRPr b="1" i="0" sz="2000" u="none" cap="none" strike="noStrike">
                <a:solidFill>
                  <a:schemeClr val="dk1"/>
                </a:solidFill>
                <a:latin typeface="Inter"/>
                <a:ea typeface="Inter"/>
                <a:cs typeface="Inter"/>
                <a:sym typeface="Inter"/>
              </a:defRPr>
            </a:lvl4pPr>
            <a:lvl5pPr indent="-355600" lvl="4" marL="2286000" marR="0" rtl="0" algn="l">
              <a:lnSpc>
                <a:spcPct val="100000"/>
              </a:lnSpc>
              <a:spcBef>
                <a:spcPts val="400"/>
              </a:spcBef>
              <a:spcAft>
                <a:spcPts val="0"/>
              </a:spcAft>
              <a:buClr>
                <a:schemeClr val="dk1"/>
              </a:buClr>
              <a:buSzPts val="2000"/>
              <a:buFont typeface="Arial"/>
              <a:buChar char="»"/>
              <a:defRPr b="1" i="0" sz="2000" u="none" cap="none" strike="noStrike">
                <a:solidFill>
                  <a:schemeClr val="dk1"/>
                </a:solidFill>
                <a:latin typeface="Inter"/>
                <a:ea typeface="Inter"/>
                <a:cs typeface="Inter"/>
                <a:sym typeface="Inter"/>
              </a:defRPr>
            </a:lvl5pPr>
            <a:lvl6pPr indent="-355600" lvl="5" marL="2743200" marR="0" rtl="0" algn="l">
              <a:lnSpc>
                <a:spcPct val="100000"/>
              </a:lnSpc>
              <a:spcBef>
                <a:spcPts val="400"/>
              </a:spcBef>
              <a:spcAft>
                <a:spcPts val="0"/>
              </a:spcAft>
              <a:buClr>
                <a:schemeClr val="dk1"/>
              </a:buClr>
              <a:buSzPts val="2000"/>
              <a:buFont typeface="Arial"/>
              <a:buChar char="•"/>
              <a:defRPr b="1" i="0" sz="2000" u="none" cap="none" strike="noStrike">
                <a:solidFill>
                  <a:schemeClr val="dk1"/>
                </a:solidFill>
                <a:latin typeface="Inter"/>
                <a:ea typeface="Inter"/>
                <a:cs typeface="Inter"/>
                <a:sym typeface="Inter"/>
              </a:defRPr>
            </a:lvl6pPr>
            <a:lvl7pPr indent="-355600" lvl="6" marL="3200400" marR="0" rtl="0" algn="l">
              <a:lnSpc>
                <a:spcPct val="100000"/>
              </a:lnSpc>
              <a:spcBef>
                <a:spcPts val="400"/>
              </a:spcBef>
              <a:spcAft>
                <a:spcPts val="0"/>
              </a:spcAft>
              <a:buClr>
                <a:schemeClr val="dk1"/>
              </a:buClr>
              <a:buSzPts val="2000"/>
              <a:buFont typeface="Arial"/>
              <a:buChar char="•"/>
              <a:defRPr b="1" i="0" sz="2000" u="none" cap="none" strike="noStrike">
                <a:solidFill>
                  <a:schemeClr val="dk1"/>
                </a:solidFill>
                <a:latin typeface="Inter"/>
                <a:ea typeface="Inter"/>
                <a:cs typeface="Inter"/>
                <a:sym typeface="Inter"/>
              </a:defRPr>
            </a:lvl7pPr>
            <a:lvl8pPr indent="-355600" lvl="7" marL="3657600" marR="0" rtl="0" algn="l">
              <a:lnSpc>
                <a:spcPct val="100000"/>
              </a:lnSpc>
              <a:spcBef>
                <a:spcPts val="400"/>
              </a:spcBef>
              <a:spcAft>
                <a:spcPts val="0"/>
              </a:spcAft>
              <a:buClr>
                <a:schemeClr val="dk1"/>
              </a:buClr>
              <a:buSzPts val="2000"/>
              <a:buFont typeface="Arial"/>
              <a:buChar char="•"/>
              <a:defRPr b="1" i="0" sz="2000" u="none" cap="none" strike="noStrike">
                <a:solidFill>
                  <a:schemeClr val="dk1"/>
                </a:solidFill>
                <a:latin typeface="Inter"/>
                <a:ea typeface="Inter"/>
                <a:cs typeface="Inter"/>
                <a:sym typeface="Inter"/>
              </a:defRPr>
            </a:lvl8pPr>
            <a:lvl9pPr indent="-355600" lvl="8" marL="4114800" marR="0" rtl="0" algn="l">
              <a:lnSpc>
                <a:spcPct val="100000"/>
              </a:lnSpc>
              <a:spcBef>
                <a:spcPts val="400"/>
              </a:spcBef>
              <a:spcAft>
                <a:spcPts val="0"/>
              </a:spcAft>
              <a:buClr>
                <a:schemeClr val="dk1"/>
              </a:buClr>
              <a:buSzPts val="2000"/>
              <a:buFont typeface="Arial"/>
              <a:buChar char="•"/>
              <a:defRPr b="1" i="0" sz="2000" u="none" cap="none" strike="noStrike">
                <a:solidFill>
                  <a:schemeClr val="dk1"/>
                </a:solidFill>
                <a:latin typeface="Inter"/>
                <a:ea typeface="Inter"/>
                <a:cs typeface="Inter"/>
                <a:sym typeface="Inter"/>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edium">
  <p:cSld name="Medium">
    <p:bg>
      <p:bgPr>
        <a:blipFill>
          <a:blip r:embed="rId2">
            <a:alphaModFix/>
          </a:blip>
          <a:stretch>
            <a:fillRect/>
          </a:stretch>
        </a:blipFill>
      </p:bgPr>
    </p:bg>
    <p:spTree>
      <p:nvGrpSpPr>
        <p:cNvPr id="25" name="Shape 25"/>
        <p:cNvGrpSpPr/>
        <p:nvPr/>
      </p:nvGrpSpPr>
      <p:grpSpPr>
        <a:xfrm>
          <a:off x="0" y="0"/>
          <a:ext cx="0" cy="0"/>
          <a:chOff x="0" y="0"/>
          <a:chExt cx="0" cy="0"/>
        </a:xfrm>
      </p:grpSpPr>
      <p:sp>
        <p:nvSpPr>
          <p:cNvPr id="26" name="Google Shape;26;p10"/>
          <p:cNvSpPr txBox="1"/>
          <p:nvPr>
            <p:ph type="ctrTitle"/>
          </p:nvPr>
        </p:nvSpPr>
        <p:spPr>
          <a:xfrm>
            <a:off x="251520" y="116632"/>
            <a:ext cx="8115645" cy="720080"/>
          </a:xfrm>
          <a:prstGeom prst="rect">
            <a:avLst/>
          </a:prstGeom>
          <a:solidFill>
            <a:schemeClr val="dk2"/>
          </a:solid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chemeClr val="lt1"/>
              </a:buClr>
              <a:buSzPts val="4000"/>
              <a:buFont typeface="Inter"/>
              <a:buNone/>
              <a:defRPr b="1" i="0" sz="4000" u="none" cap="none" strike="noStrike">
                <a:solidFill>
                  <a:schemeClr val="lt1"/>
                </a:solidFill>
                <a:latin typeface="Inter"/>
                <a:ea typeface="Inter"/>
                <a:cs typeface="Inter"/>
                <a:sym typeface="Inter"/>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7" name="Google Shape;27;p10"/>
          <p:cNvSpPr txBox="1"/>
          <p:nvPr>
            <p:ph idx="12" type="sldNum"/>
          </p:nvPr>
        </p:nvSpPr>
        <p:spPr>
          <a:xfrm>
            <a:off x="8542530" y="6273318"/>
            <a:ext cx="684031" cy="584682"/>
          </a:xfrm>
          <a:prstGeom prst="rect">
            <a:avLst/>
          </a:prstGeom>
          <a:noFill/>
          <a:ln>
            <a:noFill/>
          </a:ln>
        </p:spPr>
        <p:txBody>
          <a:bodyPr anchorCtr="0" anchor="ctr" bIns="45700" lIns="91425" spcFirstLastPara="1" rIns="91425" wrap="square" tIns="45700">
            <a:noAutofit/>
          </a:bodyPr>
          <a:lstStyle>
            <a:lvl1pPr indent="0" lvl="0" marL="0" marR="0" rtl="0" algn="ctr">
              <a:lnSpc>
                <a:spcPct val="100000"/>
              </a:lnSpc>
              <a:spcBef>
                <a:spcPts val="0"/>
              </a:spcBef>
              <a:spcAft>
                <a:spcPts val="0"/>
              </a:spcAft>
              <a:buClr>
                <a:srgbClr val="000000"/>
              </a:buClr>
              <a:buSzPts val="2400"/>
              <a:buFont typeface="Arial"/>
              <a:buNone/>
              <a:defRPr b="0" i="0" sz="2400" u="none" cap="none" strike="noStrike">
                <a:solidFill>
                  <a:schemeClr val="lt1"/>
                </a:solidFill>
                <a:latin typeface="Impact"/>
                <a:ea typeface="Impact"/>
                <a:cs typeface="Impact"/>
                <a:sym typeface="Impact"/>
              </a:defRPr>
            </a:lvl1pPr>
            <a:lvl2pPr indent="0" lvl="1" marL="0" marR="0" rtl="0" algn="ctr">
              <a:lnSpc>
                <a:spcPct val="100000"/>
              </a:lnSpc>
              <a:spcBef>
                <a:spcPts val="0"/>
              </a:spcBef>
              <a:spcAft>
                <a:spcPts val="0"/>
              </a:spcAft>
              <a:buClr>
                <a:srgbClr val="000000"/>
              </a:buClr>
              <a:buSzPts val="2400"/>
              <a:buFont typeface="Arial"/>
              <a:buNone/>
              <a:defRPr b="0" i="0" sz="2400" u="none" cap="none" strike="noStrike">
                <a:solidFill>
                  <a:schemeClr val="lt1"/>
                </a:solidFill>
                <a:latin typeface="Impact"/>
                <a:ea typeface="Impact"/>
                <a:cs typeface="Impact"/>
                <a:sym typeface="Impact"/>
              </a:defRPr>
            </a:lvl2pPr>
            <a:lvl3pPr indent="0" lvl="2" marL="0" marR="0" rtl="0" algn="ctr">
              <a:lnSpc>
                <a:spcPct val="100000"/>
              </a:lnSpc>
              <a:spcBef>
                <a:spcPts val="0"/>
              </a:spcBef>
              <a:spcAft>
                <a:spcPts val="0"/>
              </a:spcAft>
              <a:buClr>
                <a:srgbClr val="000000"/>
              </a:buClr>
              <a:buSzPts val="2400"/>
              <a:buFont typeface="Arial"/>
              <a:buNone/>
              <a:defRPr b="0" i="0" sz="2400" u="none" cap="none" strike="noStrike">
                <a:solidFill>
                  <a:schemeClr val="lt1"/>
                </a:solidFill>
                <a:latin typeface="Impact"/>
                <a:ea typeface="Impact"/>
                <a:cs typeface="Impact"/>
                <a:sym typeface="Impact"/>
              </a:defRPr>
            </a:lvl3pPr>
            <a:lvl4pPr indent="0" lvl="3" marL="0" marR="0" rtl="0" algn="ctr">
              <a:lnSpc>
                <a:spcPct val="100000"/>
              </a:lnSpc>
              <a:spcBef>
                <a:spcPts val="0"/>
              </a:spcBef>
              <a:spcAft>
                <a:spcPts val="0"/>
              </a:spcAft>
              <a:buClr>
                <a:srgbClr val="000000"/>
              </a:buClr>
              <a:buSzPts val="2400"/>
              <a:buFont typeface="Arial"/>
              <a:buNone/>
              <a:defRPr b="0" i="0" sz="2400" u="none" cap="none" strike="noStrike">
                <a:solidFill>
                  <a:schemeClr val="lt1"/>
                </a:solidFill>
                <a:latin typeface="Impact"/>
                <a:ea typeface="Impact"/>
                <a:cs typeface="Impact"/>
                <a:sym typeface="Impact"/>
              </a:defRPr>
            </a:lvl4pPr>
            <a:lvl5pPr indent="0" lvl="4" marL="0" marR="0" rtl="0" algn="ctr">
              <a:lnSpc>
                <a:spcPct val="100000"/>
              </a:lnSpc>
              <a:spcBef>
                <a:spcPts val="0"/>
              </a:spcBef>
              <a:spcAft>
                <a:spcPts val="0"/>
              </a:spcAft>
              <a:buClr>
                <a:srgbClr val="000000"/>
              </a:buClr>
              <a:buSzPts val="2400"/>
              <a:buFont typeface="Arial"/>
              <a:buNone/>
              <a:defRPr b="0" i="0" sz="2400" u="none" cap="none" strike="noStrike">
                <a:solidFill>
                  <a:schemeClr val="lt1"/>
                </a:solidFill>
                <a:latin typeface="Impact"/>
                <a:ea typeface="Impact"/>
                <a:cs typeface="Impact"/>
                <a:sym typeface="Impact"/>
              </a:defRPr>
            </a:lvl5pPr>
            <a:lvl6pPr indent="0" lvl="5" marL="0" marR="0" rtl="0" algn="ctr">
              <a:lnSpc>
                <a:spcPct val="100000"/>
              </a:lnSpc>
              <a:spcBef>
                <a:spcPts val="0"/>
              </a:spcBef>
              <a:spcAft>
                <a:spcPts val="0"/>
              </a:spcAft>
              <a:buClr>
                <a:srgbClr val="000000"/>
              </a:buClr>
              <a:buSzPts val="2400"/>
              <a:buFont typeface="Arial"/>
              <a:buNone/>
              <a:defRPr b="0" i="0" sz="2400" u="none" cap="none" strike="noStrike">
                <a:solidFill>
                  <a:schemeClr val="lt1"/>
                </a:solidFill>
                <a:latin typeface="Impact"/>
                <a:ea typeface="Impact"/>
                <a:cs typeface="Impact"/>
                <a:sym typeface="Impact"/>
              </a:defRPr>
            </a:lvl6pPr>
            <a:lvl7pPr indent="0" lvl="6" marL="0" marR="0" rtl="0" algn="ctr">
              <a:lnSpc>
                <a:spcPct val="100000"/>
              </a:lnSpc>
              <a:spcBef>
                <a:spcPts val="0"/>
              </a:spcBef>
              <a:spcAft>
                <a:spcPts val="0"/>
              </a:spcAft>
              <a:buClr>
                <a:srgbClr val="000000"/>
              </a:buClr>
              <a:buSzPts val="2400"/>
              <a:buFont typeface="Arial"/>
              <a:buNone/>
              <a:defRPr b="0" i="0" sz="2400" u="none" cap="none" strike="noStrike">
                <a:solidFill>
                  <a:schemeClr val="lt1"/>
                </a:solidFill>
                <a:latin typeface="Impact"/>
                <a:ea typeface="Impact"/>
                <a:cs typeface="Impact"/>
                <a:sym typeface="Impact"/>
              </a:defRPr>
            </a:lvl7pPr>
            <a:lvl8pPr indent="0" lvl="7" marL="0" marR="0" rtl="0" algn="ctr">
              <a:lnSpc>
                <a:spcPct val="100000"/>
              </a:lnSpc>
              <a:spcBef>
                <a:spcPts val="0"/>
              </a:spcBef>
              <a:spcAft>
                <a:spcPts val="0"/>
              </a:spcAft>
              <a:buClr>
                <a:srgbClr val="000000"/>
              </a:buClr>
              <a:buSzPts val="2400"/>
              <a:buFont typeface="Arial"/>
              <a:buNone/>
              <a:defRPr b="0" i="0" sz="2400" u="none" cap="none" strike="noStrike">
                <a:solidFill>
                  <a:schemeClr val="lt1"/>
                </a:solidFill>
                <a:latin typeface="Impact"/>
                <a:ea typeface="Impact"/>
                <a:cs typeface="Impact"/>
                <a:sym typeface="Impact"/>
              </a:defRPr>
            </a:lvl8pPr>
            <a:lvl9pPr indent="0" lvl="8" marL="0" marR="0" rtl="0" algn="ctr">
              <a:lnSpc>
                <a:spcPct val="100000"/>
              </a:lnSpc>
              <a:spcBef>
                <a:spcPts val="0"/>
              </a:spcBef>
              <a:spcAft>
                <a:spcPts val="0"/>
              </a:spcAft>
              <a:buClr>
                <a:srgbClr val="000000"/>
              </a:buClr>
              <a:buSzPts val="2400"/>
              <a:buFont typeface="Arial"/>
              <a:buNone/>
              <a:defRPr b="0" i="0" sz="2400" u="none" cap="none" strike="noStrike">
                <a:solidFill>
                  <a:schemeClr val="lt1"/>
                </a:solidFill>
                <a:latin typeface="Impact"/>
                <a:ea typeface="Impact"/>
                <a:cs typeface="Impact"/>
                <a:sym typeface="Impact"/>
              </a:defRPr>
            </a:lvl9pPr>
          </a:lstStyle>
          <a:p>
            <a:pPr indent="0" lvl="0" marL="0" rtl="0" algn="ctr">
              <a:spcBef>
                <a:spcPts val="0"/>
              </a:spcBef>
              <a:spcAft>
                <a:spcPts val="0"/>
              </a:spcAft>
              <a:buNone/>
            </a:pPr>
            <a:fld id="{00000000-1234-1234-1234-123412341234}" type="slidenum">
              <a:rPr lang="uk-UA"/>
              <a:t>‹#›</a:t>
            </a:fld>
            <a:endParaRPr/>
          </a:p>
        </p:txBody>
      </p:sp>
      <p:sp>
        <p:nvSpPr>
          <p:cNvPr id="28" name="Google Shape;28;p10"/>
          <p:cNvSpPr/>
          <p:nvPr/>
        </p:nvSpPr>
        <p:spPr>
          <a:xfrm rot="-5400000">
            <a:off x="8262223" y="5482492"/>
            <a:ext cx="1255576" cy="288032"/>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uk-UA" sz="1100" u="none" cap="none" strike="noStrike">
                <a:solidFill>
                  <a:schemeClr val="dk1"/>
                </a:solidFill>
                <a:latin typeface="Inter"/>
                <a:ea typeface="Inter"/>
                <a:cs typeface="Inter"/>
                <a:sym typeface="Inter"/>
              </a:rPr>
              <a:t>PROCESSING</a:t>
            </a:r>
            <a:endParaRPr b="1" i="0" sz="1100" u="none" cap="none" strike="noStrike">
              <a:solidFill>
                <a:schemeClr val="dk1"/>
              </a:solidFill>
              <a:latin typeface="Inter"/>
              <a:ea typeface="Inter"/>
              <a:cs typeface="Inter"/>
              <a:sym typeface="Inter"/>
            </a:endParaRPr>
          </a:p>
        </p:txBody>
      </p:sp>
      <p:sp>
        <p:nvSpPr>
          <p:cNvPr id="29" name="Google Shape;29;p10"/>
          <p:cNvSpPr txBox="1"/>
          <p:nvPr>
            <p:ph idx="1" type="body"/>
          </p:nvPr>
        </p:nvSpPr>
        <p:spPr>
          <a:xfrm rot="-5400000">
            <a:off x="8311810" y="4169804"/>
            <a:ext cx="1156404" cy="288036"/>
          </a:xfrm>
          <a:prstGeom prst="rect">
            <a:avLst/>
          </a:prstGeom>
          <a:noFill/>
          <a:ln cap="flat" cmpd="sng" w="28575">
            <a:solidFill>
              <a:schemeClr val="lt1"/>
            </a:solidFill>
            <a:prstDash val="solid"/>
            <a:round/>
            <a:headEnd len="sm" w="sm" type="none"/>
            <a:tailEnd len="sm" w="sm" type="none"/>
          </a:ln>
        </p:spPr>
        <p:txBody>
          <a:bodyPr anchorCtr="0" anchor="ctr" bIns="45700" lIns="91425" spcFirstLastPara="1" rIns="91425" wrap="square" tIns="45700">
            <a:noAutofit/>
          </a:bodyPr>
          <a:lstStyle>
            <a:lvl1pPr indent="-228600" lvl="0" marL="457200" marR="0" rtl="0" algn="l">
              <a:lnSpc>
                <a:spcPct val="100000"/>
              </a:lnSpc>
              <a:spcBef>
                <a:spcPts val="280"/>
              </a:spcBef>
              <a:spcAft>
                <a:spcPts val="0"/>
              </a:spcAft>
              <a:buClr>
                <a:schemeClr val="lt1"/>
              </a:buClr>
              <a:buSzPts val="1400"/>
              <a:buFont typeface="Arial"/>
              <a:buNone/>
              <a:defRPr b="0" i="0" sz="1400" u="none" cap="none" strike="noStrike">
                <a:solidFill>
                  <a:schemeClr val="lt1"/>
                </a:solidFill>
                <a:latin typeface="Inter"/>
                <a:ea typeface="Inter"/>
                <a:cs typeface="Inter"/>
                <a:sym typeface="Inter"/>
              </a:defRPr>
            </a:lvl1pPr>
            <a:lvl2pPr indent="-406400" lvl="1" marL="914400" marR="0" rtl="0" algn="l">
              <a:lnSpc>
                <a:spcPct val="100000"/>
              </a:lnSpc>
              <a:spcBef>
                <a:spcPts val="560"/>
              </a:spcBef>
              <a:spcAft>
                <a:spcPts val="0"/>
              </a:spcAft>
              <a:buClr>
                <a:schemeClr val="dk1"/>
              </a:buClr>
              <a:buSzPts val="2800"/>
              <a:buFont typeface="Arial"/>
              <a:buChar char="–"/>
              <a:defRPr b="1" i="0" sz="2800" u="none" cap="none" strike="noStrike">
                <a:solidFill>
                  <a:schemeClr val="dk1"/>
                </a:solidFill>
                <a:latin typeface="Inter"/>
                <a:ea typeface="Inter"/>
                <a:cs typeface="Inter"/>
                <a:sym typeface="Inter"/>
              </a:defRPr>
            </a:lvl2pPr>
            <a:lvl3pPr indent="-381000" lvl="2" marL="1371600" marR="0" rtl="0" algn="l">
              <a:lnSpc>
                <a:spcPct val="100000"/>
              </a:lnSpc>
              <a:spcBef>
                <a:spcPts val="480"/>
              </a:spcBef>
              <a:spcAft>
                <a:spcPts val="0"/>
              </a:spcAft>
              <a:buClr>
                <a:schemeClr val="dk1"/>
              </a:buClr>
              <a:buSzPts val="2400"/>
              <a:buFont typeface="Arial"/>
              <a:buChar char="•"/>
              <a:defRPr b="1" i="0" sz="2400" u="none" cap="none" strike="noStrike">
                <a:solidFill>
                  <a:schemeClr val="dk1"/>
                </a:solidFill>
                <a:latin typeface="Inter"/>
                <a:ea typeface="Inter"/>
                <a:cs typeface="Inter"/>
                <a:sym typeface="Inter"/>
              </a:defRPr>
            </a:lvl3pPr>
            <a:lvl4pPr indent="-355600" lvl="3" marL="1828800" marR="0" rtl="0" algn="l">
              <a:lnSpc>
                <a:spcPct val="100000"/>
              </a:lnSpc>
              <a:spcBef>
                <a:spcPts val="400"/>
              </a:spcBef>
              <a:spcAft>
                <a:spcPts val="0"/>
              </a:spcAft>
              <a:buClr>
                <a:schemeClr val="dk1"/>
              </a:buClr>
              <a:buSzPts val="2000"/>
              <a:buFont typeface="Arial"/>
              <a:buChar char="–"/>
              <a:defRPr b="1" i="0" sz="2000" u="none" cap="none" strike="noStrike">
                <a:solidFill>
                  <a:schemeClr val="dk1"/>
                </a:solidFill>
                <a:latin typeface="Inter"/>
                <a:ea typeface="Inter"/>
                <a:cs typeface="Inter"/>
                <a:sym typeface="Inter"/>
              </a:defRPr>
            </a:lvl4pPr>
            <a:lvl5pPr indent="-355600" lvl="4" marL="2286000" marR="0" rtl="0" algn="l">
              <a:lnSpc>
                <a:spcPct val="100000"/>
              </a:lnSpc>
              <a:spcBef>
                <a:spcPts val="400"/>
              </a:spcBef>
              <a:spcAft>
                <a:spcPts val="0"/>
              </a:spcAft>
              <a:buClr>
                <a:schemeClr val="dk1"/>
              </a:buClr>
              <a:buSzPts val="2000"/>
              <a:buFont typeface="Arial"/>
              <a:buChar char="»"/>
              <a:defRPr b="1" i="0" sz="2000" u="none" cap="none" strike="noStrike">
                <a:solidFill>
                  <a:schemeClr val="dk1"/>
                </a:solidFill>
                <a:latin typeface="Inter"/>
                <a:ea typeface="Inter"/>
                <a:cs typeface="Inter"/>
                <a:sym typeface="Inter"/>
              </a:defRPr>
            </a:lvl5pPr>
            <a:lvl6pPr indent="-355600" lvl="5" marL="2743200" marR="0" rtl="0" algn="l">
              <a:lnSpc>
                <a:spcPct val="100000"/>
              </a:lnSpc>
              <a:spcBef>
                <a:spcPts val="400"/>
              </a:spcBef>
              <a:spcAft>
                <a:spcPts val="0"/>
              </a:spcAft>
              <a:buClr>
                <a:schemeClr val="dk1"/>
              </a:buClr>
              <a:buSzPts val="2000"/>
              <a:buFont typeface="Arial"/>
              <a:buChar char="•"/>
              <a:defRPr b="1" i="0" sz="2000" u="none" cap="none" strike="noStrike">
                <a:solidFill>
                  <a:schemeClr val="dk1"/>
                </a:solidFill>
                <a:latin typeface="Inter"/>
                <a:ea typeface="Inter"/>
                <a:cs typeface="Inter"/>
                <a:sym typeface="Inter"/>
              </a:defRPr>
            </a:lvl6pPr>
            <a:lvl7pPr indent="-355600" lvl="6" marL="3200400" marR="0" rtl="0" algn="l">
              <a:lnSpc>
                <a:spcPct val="100000"/>
              </a:lnSpc>
              <a:spcBef>
                <a:spcPts val="400"/>
              </a:spcBef>
              <a:spcAft>
                <a:spcPts val="0"/>
              </a:spcAft>
              <a:buClr>
                <a:schemeClr val="dk1"/>
              </a:buClr>
              <a:buSzPts val="2000"/>
              <a:buFont typeface="Arial"/>
              <a:buChar char="•"/>
              <a:defRPr b="1" i="0" sz="2000" u="none" cap="none" strike="noStrike">
                <a:solidFill>
                  <a:schemeClr val="dk1"/>
                </a:solidFill>
                <a:latin typeface="Inter"/>
                <a:ea typeface="Inter"/>
                <a:cs typeface="Inter"/>
                <a:sym typeface="Inter"/>
              </a:defRPr>
            </a:lvl7pPr>
            <a:lvl8pPr indent="-355600" lvl="7" marL="3657600" marR="0" rtl="0" algn="l">
              <a:lnSpc>
                <a:spcPct val="100000"/>
              </a:lnSpc>
              <a:spcBef>
                <a:spcPts val="400"/>
              </a:spcBef>
              <a:spcAft>
                <a:spcPts val="0"/>
              </a:spcAft>
              <a:buClr>
                <a:schemeClr val="dk1"/>
              </a:buClr>
              <a:buSzPts val="2000"/>
              <a:buFont typeface="Arial"/>
              <a:buChar char="•"/>
              <a:defRPr b="1" i="0" sz="2000" u="none" cap="none" strike="noStrike">
                <a:solidFill>
                  <a:schemeClr val="dk1"/>
                </a:solidFill>
                <a:latin typeface="Inter"/>
                <a:ea typeface="Inter"/>
                <a:cs typeface="Inter"/>
                <a:sym typeface="Inter"/>
              </a:defRPr>
            </a:lvl8pPr>
            <a:lvl9pPr indent="-355600" lvl="8" marL="4114800" marR="0" rtl="0" algn="l">
              <a:lnSpc>
                <a:spcPct val="100000"/>
              </a:lnSpc>
              <a:spcBef>
                <a:spcPts val="400"/>
              </a:spcBef>
              <a:spcAft>
                <a:spcPts val="0"/>
              </a:spcAft>
              <a:buClr>
                <a:schemeClr val="dk1"/>
              </a:buClr>
              <a:buSzPts val="2000"/>
              <a:buFont typeface="Arial"/>
              <a:buChar char="•"/>
              <a:defRPr b="1" i="0" sz="2000" u="none" cap="none" strike="noStrike">
                <a:solidFill>
                  <a:schemeClr val="dk1"/>
                </a:solidFill>
                <a:latin typeface="Inter"/>
                <a:ea typeface="Inter"/>
                <a:cs typeface="Inter"/>
                <a:sym typeface="Inter"/>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rk">
  <p:cSld name="Dark">
    <p:bg>
      <p:bgPr>
        <a:blipFill>
          <a:blip r:embed="rId2">
            <a:alphaModFix/>
          </a:blip>
          <a:stretch>
            <a:fillRect/>
          </a:stretch>
        </a:blipFill>
      </p:bgPr>
    </p:bg>
    <p:spTree>
      <p:nvGrpSpPr>
        <p:cNvPr id="30" name="Shape 30"/>
        <p:cNvGrpSpPr/>
        <p:nvPr/>
      </p:nvGrpSpPr>
      <p:grpSpPr>
        <a:xfrm>
          <a:off x="0" y="0"/>
          <a:ext cx="0" cy="0"/>
          <a:chOff x="0" y="0"/>
          <a:chExt cx="0" cy="0"/>
        </a:xfrm>
      </p:grpSpPr>
      <p:sp>
        <p:nvSpPr>
          <p:cNvPr id="31" name="Google Shape;31;p11"/>
          <p:cNvSpPr txBox="1"/>
          <p:nvPr>
            <p:ph idx="12" type="sldNum"/>
          </p:nvPr>
        </p:nvSpPr>
        <p:spPr>
          <a:xfrm>
            <a:off x="8542530" y="6273318"/>
            <a:ext cx="684031" cy="584682"/>
          </a:xfrm>
          <a:prstGeom prst="rect">
            <a:avLst/>
          </a:prstGeom>
          <a:noFill/>
          <a:ln>
            <a:noFill/>
          </a:ln>
        </p:spPr>
        <p:txBody>
          <a:bodyPr anchorCtr="0" anchor="ctr" bIns="45700" lIns="91425" spcFirstLastPara="1" rIns="91425" wrap="square" tIns="45700">
            <a:noAutofit/>
          </a:bodyPr>
          <a:lstStyle>
            <a:lvl1pPr indent="0" lvl="0" marL="0" marR="0" rtl="0" algn="ctr">
              <a:lnSpc>
                <a:spcPct val="100000"/>
              </a:lnSpc>
              <a:spcBef>
                <a:spcPts val="0"/>
              </a:spcBef>
              <a:spcAft>
                <a:spcPts val="0"/>
              </a:spcAft>
              <a:buClr>
                <a:srgbClr val="000000"/>
              </a:buClr>
              <a:buSzPts val="2400"/>
              <a:buFont typeface="Arial"/>
              <a:buNone/>
              <a:defRPr b="0" i="0" sz="2400" u="none" cap="none" strike="noStrike">
                <a:solidFill>
                  <a:schemeClr val="lt1"/>
                </a:solidFill>
                <a:latin typeface="Impact"/>
                <a:ea typeface="Impact"/>
                <a:cs typeface="Impact"/>
                <a:sym typeface="Impact"/>
              </a:defRPr>
            </a:lvl1pPr>
            <a:lvl2pPr indent="0" lvl="1" marL="0" marR="0" rtl="0" algn="ctr">
              <a:lnSpc>
                <a:spcPct val="100000"/>
              </a:lnSpc>
              <a:spcBef>
                <a:spcPts val="0"/>
              </a:spcBef>
              <a:spcAft>
                <a:spcPts val="0"/>
              </a:spcAft>
              <a:buClr>
                <a:srgbClr val="000000"/>
              </a:buClr>
              <a:buSzPts val="2400"/>
              <a:buFont typeface="Arial"/>
              <a:buNone/>
              <a:defRPr b="0" i="0" sz="2400" u="none" cap="none" strike="noStrike">
                <a:solidFill>
                  <a:schemeClr val="lt1"/>
                </a:solidFill>
                <a:latin typeface="Impact"/>
                <a:ea typeface="Impact"/>
                <a:cs typeface="Impact"/>
                <a:sym typeface="Impact"/>
              </a:defRPr>
            </a:lvl2pPr>
            <a:lvl3pPr indent="0" lvl="2" marL="0" marR="0" rtl="0" algn="ctr">
              <a:lnSpc>
                <a:spcPct val="100000"/>
              </a:lnSpc>
              <a:spcBef>
                <a:spcPts val="0"/>
              </a:spcBef>
              <a:spcAft>
                <a:spcPts val="0"/>
              </a:spcAft>
              <a:buClr>
                <a:srgbClr val="000000"/>
              </a:buClr>
              <a:buSzPts val="2400"/>
              <a:buFont typeface="Arial"/>
              <a:buNone/>
              <a:defRPr b="0" i="0" sz="2400" u="none" cap="none" strike="noStrike">
                <a:solidFill>
                  <a:schemeClr val="lt1"/>
                </a:solidFill>
                <a:latin typeface="Impact"/>
                <a:ea typeface="Impact"/>
                <a:cs typeface="Impact"/>
                <a:sym typeface="Impact"/>
              </a:defRPr>
            </a:lvl3pPr>
            <a:lvl4pPr indent="0" lvl="3" marL="0" marR="0" rtl="0" algn="ctr">
              <a:lnSpc>
                <a:spcPct val="100000"/>
              </a:lnSpc>
              <a:spcBef>
                <a:spcPts val="0"/>
              </a:spcBef>
              <a:spcAft>
                <a:spcPts val="0"/>
              </a:spcAft>
              <a:buClr>
                <a:srgbClr val="000000"/>
              </a:buClr>
              <a:buSzPts val="2400"/>
              <a:buFont typeface="Arial"/>
              <a:buNone/>
              <a:defRPr b="0" i="0" sz="2400" u="none" cap="none" strike="noStrike">
                <a:solidFill>
                  <a:schemeClr val="lt1"/>
                </a:solidFill>
                <a:latin typeface="Impact"/>
                <a:ea typeface="Impact"/>
                <a:cs typeface="Impact"/>
                <a:sym typeface="Impact"/>
              </a:defRPr>
            </a:lvl4pPr>
            <a:lvl5pPr indent="0" lvl="4" marL="0" marR="0" rtl="0" algn="ctr">
              <a:lnSpc>
                <a:spcPct val="100000"/>
              </a:lnSpc>
              <a:spcBef>
                <a:spcPts val="0"/>
              </a:spcBef>
              <a:spcAft>
                <a:spcPts val="0"/>
              </a:spcAft>
              <a:buClr>
                <a:srgbClr val="000000"/>
              </a:buClr>
              <a:buSzPts val="2400"/>
              <a:buFont typeface="Arial"/>
              <a:buNone/>
              <a:defRPr b="0" i="0" sz="2400" u="none" cap="none" strike="noStrike">
                <a:solidFill>
                  <a:schemeClr val="lt1"/>
                </a:solidFill>
                <a:latin typeface="Impact"/>
                <a:ea typeface="Impact"/>
                <a:cs typeface="Impact"/>
                <a:sym typeface="Impact"/>
              </a:defRPr>
            </a:lvl5pPr>
            <a:lvl6pPr indent="0" lvl="5" marL="0" marR="0" rtl="0" algn="ctr">
              <a:lnSpc>
                <a:spcPct val="100000"/>
              </a:lnSpc>
              <a:spcBef>
                <a:spcPts val="0"/>
              </a:spcBef>
              <a:spcAft>
                <a:spcPts val="0"/>
              </a:spcAft>
              <a:buClr>
                <a:srgbClr val="000000"/>
              </a:buClr>
              <a:buSzPts val="2400"/>
              <a:buFont typeface="Arial"/>
              <a:buNone/>
              <a:defRPr b="0" i="0" sz="2400" u="none" cap="none" strike="noStrike">
                <a:solidFill>
                  <a:schemeClr val="lt1"/>
                </a:solidFill>
                <a:latin typeface="Impact"/>
                <a:ea typeface="Impact"/>
                <a:cs typeface="Impact"/>
                <a:sym typeface="Impact"/>
              </a:defRPr>
            </a:lvl6pPr>
            <a:lvl7pPr indent="0" lvl="6" marL="0" marR="0" rtl="0" algn="ctr">
              <a:lnSpc>
                <a:spcPct val="100000"/>
              </a:lnSpc>
              <a:spcBef>
                <a:spcPts val="0"/>
              </a:spcBef>
              <a:spcAft>
                <a:spcPts val="0"/>
              </a:spcAft>
              <a:buClr>
                <a:srgbClr val="000000"/>
              </a:buClr>
              <a:buSzPts val="2400"/>
              <a:buFont typeface="Arial"/>
              <a:buNone/>
              <a:defRPr b="0" i="0" sz="2400" u="none" cap="none" strike="noStrike">
                <a:solidFill>
                  <a:schemeClr val="lt1"/>
                </a:solidFill>
                <a:latin typeface="Impact"/>
                <a:ea typeface="Impact"/>
                <a:cs typeface="Impact"/>
                <a:sym typeface="Impact"/>
              </a:defRPr>
            </a:lvl7pPr>
            <a:lvl8pPr indent="0" lvl="7" marL="0" marR="0" rtl="0" algn="ctr">
              <a:lnSpc>
                <a:spcPct val="100000"/>
              </a:lnSpc>
              <a:spcBef>
                <a:spcPts val="0"/>
              </a:spcBef>
              <a:spcAft>
                <a:spcPts val="0"/>
              </a:spcAft>
              <a:buClr>
                <a:srgbClr val="000000"/>
              </a:buClr>
              <a:buSzPts val="2400"/>
              <a:buFont typeface="Arial"/>
              <a:buNone/>
              <a:defRPr b="0" i="0" sz="2400" u="none" cap="none" strike="noStrike">
                <a:solidFill>
                  <a:schemeClr val="lt1"/>
                </a:solidFill>
                <a:latin typeface="Impact"/>
                <a:ea typeface="Impact"/>
                <a:cs typeface="Impact"/>
                <a:sym typeface="Impact"/>
              </a:defRPr>
            </a:lvl8pPr>
            <a:lvl9pPr indent="0" lvl="8" marL="0" marR="0" rtl="0" algn="ctr">
              <a:lnSpc>
                <a:spcPct val="100000"/>
              </a:lnSpc>
              <a:spcBef>
                <a:spcPts val="0"/>
              </a:spcBef>
              <a:spcAft>
                <a:spcPts val="0"/>
              </a:spcAft>
              <a:buClr>
                <a:srgbClr val="000000"/>
              </a:buClr>
              <a:buSzPts val="2400"/>
              <a:buFont typeface="Arial"/>
              <a:buNone/>
              <a:defRPr b="0" i="0" sz="2400" u="none" cap="none" strike="noStrike">
                <a:solidFill>
                  <a:schemeClr val="lt1"/>
                </a:solidFill>
                <a:latin typeface="Impact"/>
                <a:ea typeface="Impact"/>
                <a:cs typeface="Impact"/>
                <a:sym typeface="Impact"/>
              </a:defRPr>
            </a:lvl9pPr>
          </a:lstStyle>
          <a:p>
            <a:pPr indent="0" lvl="0" marL="0" rtl="0" algn="ctr">
              <a:spcBef>
                <a:spcPts val="0"/>
              </a:spcBef>
              <a:spcAft>
                <a:spcPts val="0"/>
              </a:spcAft>
              <a:buNone/>
            </a:pPr>
            <a:fld id="{00000000-1234-1234-1234-123412341234}" type="slidenum">
              <a:rPr lang="uk-UA"/>
              <a:t>‹#›</a:t>
            </a:fld>
            <a:endParaRPr/>
          </a:p>
        </p:txBody>
      </p:sp>
      <p:sp>
        <p:nvSpPr>
          <p:cNvPr id="32" name="Google Shape;32;p11"/>
          <p:cNvSpPr/>
          <p:nvPr/>
        </p:nvSpPr>
        <p:spPr>
          <a:xfrm rot="-5400000">
            <a:off x="8262223" y="5482492"/>
            <a:ext cx="1255576" cy="288032"/>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uk-UA" sz="1100" u="none" cap="none" strike="noStrike">
                <a:solidFill>
                  <a:schemeClr val="lt1"/>
                </a:solidFill>
                <a:latin typeface="Inter"/>
                <a:ea typeface="Inter"/>
                <a:cs typeface="Inter"/>
                <a:sym typeface="Inter"/>
              </a:rPr>
              <a:t>PROCESSING</a:t>
            </a:r>
            <a:endParaRPr b="1" i="0" sz="1100" u="none" cap="none" strike="noStrike">
              <a:solidFill>
                <a:schemeClr val="lt1"/>
              </a:solidFill>
              <a:latin typeface="Inter"/>
              <a:ea typeface="Inter"/>
              <a:cs typeface="Inter"/>
              <a:sym typeface="Inter"/>
            </a:endParaRPr>
          </a:p>
        </p:txBody>
      </p:sp>
      <p:sp>
        <p:nvSpPr>
          <p:cNvPr id="33" name="Google Shape;33;p11"/>
          <p:cNvSpPr txBox="1"/>
          <p:nvPr>
            <p:ph idx="1" type="body"/>
          </p:nvPr>
        </p:nvSpPr>
        <p:spPr>
          <a:xfrm rot="-5400000">
            <a:off x="8311810" y="4169804"/>
            <a:ext cx="1156404" cy="288036"/>
          </a:xfrm>
          <a:prstGeom prst="rect">
            <a:avLst/>
          </a:prstGeom>
          <a:noFill/>
          <a:ln cap="flat" cmpd="sng" w="28575">
            <a:solidFill>
              <a:schemeClr val="lt1"/>
            </a:solidFill>
            <a:prstDash val="solid"/>
            <a:round/>
            <a:headEnd len="sm" w="sm" type="none"/>
            <a:tailEnd len="sm" w="sm" type="none"/>
          </a:ln>
        </p:spPr>
        <p:txBody>
          <a:bodyPr anchorCtr="0" anchor="ctr" bIns="45700" lIns="91425" spcFirstLastPara="1" rIns="91425" wrap="square" tIns="45700">
            <a:noAutofit/>
          </a:bodyPr>
          <a:lstStyle>
            <a:lvl1pPr indent="-228600" lvl="0" marL="457200" marR="0" rtl="0" algn="l">
              <a:lnSpc>
                <a:spcPct val="100000"/>
              </a:lnSpc>
              <a:spcBef>
                <a:spcPts val="280"/>
              </a:spcBef>
              <a:spcAft>
                <a:spcPts val="0"/>
              </a:spcAft>
              <a:buClr>
                <a:schemeClr val="lt1"/>
              </a:buClr>
              <a:buSzPts val="1400"/>
              <a:buFont typeface="Arial"/>
              <a:buNone/>
              <a:defRPr b="0" i="0" sz="1400" u="none" cap="none" strike="noStrike">
                <a:solidFill>
                  <a:schemeClr val="lt1"/>
                </a:solidFill>
                <a:latin typeface="Inter"/>
                <a:ea typeface="Inter"/>
                <a:cs typeface="Inter"/>
                <a:sym typeface="Inter"/>
              </a:defRPr>
            </a:lvl1pPr>
            <a:lvl2pPr indent="-406400" lvl="1" marL="914400" marR="0" rtl="0" algn="l">
              <a:lnSpc>
                <a:spcPct val="100000"/>
              </a:lnSpc>
              <a:spcBef>
                <a:spcPts val="560"/>
              </a:spcBef>
              <a:spcAft>
                <a:spcPts val="0"/>
              </a:spcAft>
              <a:buClr>
                <a:schemeClr val="dk1"/>
              </a:buClr>
              <a:buSzPts val="2800"/>
              <a:buFont typeface="Arial"/>
              <a:buChar char="–"/>
              <a:defRPr b="1" i="0" sz="2800" u="none" cap="none" strike="noStrike">
                <a:solidFill>
                  <a:schemeClr val="dk1"/>
                </a:solidFill>
                <a:latin typeface="Inter"/>
                <a:ea typeface="Inter"/>
                <a:cs typeface="Inter"/>
                <a:sym typeface="Inter"/>
              </a:defRPr>
            </a:lvl2pPr>
            <a:lvl3pPr indent="-381000" lvl="2" marL="1371600" marR="0" rtl="0" algn="l">
              <a:lnSpc>
                <a:spcPct val="100000"/>
              </a:lnSpc>
              <a:spcBef>
                <a:spcPts val="480"/>
              </a:spcBef>
              <a:spcAft>
                <a:spcPts val="0"/>
              </a:spcAft>
              <a:buClr>
                <a:schemeClr val="dk1"/>
              </a:buClr>
              <a:buSzPts val="2400"/>
              <a:buFont typeface="Arial"/>
              <a:buChar char="•"/>
              <a:defRPr b="1" i="0" sz="2400" u="none" cap="none" strike="noStrike">
                <a:solidFill>
                  <a:schemeClr val="dk1"/>
                </a:solidFill>
                <a:latin typeface="Inter"/>
                <a:ea typeface="Inter"/>
                <a:cs typeface="Inter"/>
                <a:sym typeface="Inter"/>
              </a:defRPr>
            </a:lvl3pPr>
            <a:lvl4pPr indent="-355600" lvl="3" marL="1828800" marR="0" rtl="0" algn="l">
              <a:lnSpc>
                <a:spcPct val="100000"/>
              </a:lnSpc>
              <a:spcBef>
                <a:spcPts val="400"/>
              </a:spcBef>
              <a:spcAft>
                <a:spcPts val="0"/>
              </a:spcAft>
              <a:buClr>
                <a:schemeClr val="dk1"/>
              </a:buClr>
              <a:buSzPts val="2000"/>
              <a:buFont typeface="Arial"/>
              <a:buChar char="–"/>
              <a:defRPr b="1" i="0" sz="2000" u="none" cap="none" strike="noStrike">
                <a:solidFill>
                  <a:schemeClr val="dk1"/>
                </a:solidFill>
                <a:latin typeface="Inter"/>
                <a:ea typeface="Inter"/>
                <a:cs typeface="Inter"/>
                <a:sym typeface="Inter"/>
              </a:defRPr>
            </a:lvl4pPr>
            <a:lvl5pPr indent="-355600" lvl="4" marL="2286000" marR="0" rtl="0" algn="l">
              <a:lnSpc>
                <a:spcPct val="100000"/>
              </a:lnSpc>
              <a:spcBef>
                <a:spcPts val="400"/>
              </a:spcBef>
              <a:spcAft>
                <a:spcPts val="0"/>
              </a:spcAft>
              <a:buClr>
                <a:schemeClr val="dk1"/>
              </a:buClr>
              <a:buSzPts val="2000"/>
              <a:buFont typeface="Arial"/>
              <a:buChar char="»"/>
              <a:defRPr b="1" i="0" sz="2000" u="none" cap="none" strike="noStrike">
                <a:solidFill>
                  <a:schemeClr val="dk1"/>
                </a:solidFill>
                <a:latin typeface="Inter"/>
                <a:ea typeface="Inter"/>
                <a:cs typeface="Inter"/>
                <a:sym typeface="Inter"/>
              </a:defRPr>
            </a:lvl5pPr>
            <a:lvl6pPr indent="-355600" lvl="5" marL="2743200" marR="0" rtl="0" algn="l">
              <a:lnSpc>
                <a:spcPct val="100000"/>
              </a:lnSpc>
              <a:spcBef>
                <a:spcPts val="400"/>
              </a:spcBef>
              <a:spcAft>
                <a:spcPts val="0"/>
              </a:spcAft>
              <a:buClr>
                <a:schemeClr val="dk1"/>
              </a:buClr>
              <a:buSzPts val="2000"/>
              <a:buFont typeface="Arial"/>
              <a:buChar char="•"/>
              <a:defRPr b="1" i="0" sz="2000" u="none" cap="none" strike="noStrike">
                <a:solidFill>
                  <a:schemeClr val="dk1"/>
                </a:solidFill>
                <a:latin typeface="Inter"/>
                <a:ea typeface="Inter"/>
                <a:cs typeface="Inter"/>
                <a:sym typeface="Inter"/>
              </a:defRPr>
            </a:lvl6pPr>
            <a:lvl7pPr indent="-355600" lvl="6" marL="3200400" marR="0" rtl="0" algn="l">
              <a:lnSpc>
                <a:spcPct val="100000"/>
              </a:lnSpc>
              <a:spcBef>
                <a:spcPts val="400"/>
              </a:spcBef>
              <a:spcAft>
                <a:spcPts val="0"/>
              </a:spcAft>
              <a:buClr>
                <a:schemeClr val="dk1"/>
              </a:buClr>
              <a:buSzPts val="2000"/>
              <a:buFont typeface="Arial"/>
              <a:buChar char="•"/>
              <a:defRPr b="1" i="0" sz="2000" u="none" cap="none" strike="noStrike">
                <a:solidFill>
                  <a:schemeClr val="dk1"/>
                </a:solidFill>
                <a:latin typeface="Inter"/>
                <a:ea typeface="Inter"/>
                <a:cs typeface="Inter"/>
                <a:sym typeface="Inter"/>
              </a:defRPr>
            </a:lvl7pPr>
            <a:lvl8pPr indent="-355600" lvl="7" marL="3657600" marR="0" rtl="0" algn="l">
              <a:lnSpc>
                <a:spcPct val="100000"/>
              </a:lnSpc>
              <a:spcBef>
                <a:spcPts val="400"/>
              </a:spcBef>
              <a:spcAft>
                <a:spcPts val="0"/>
              </a:spcAft>
              <a:buClr>
                <a:schemeClr val="dk1"/>
              </a:buClr>
              <a:buSzPts val="2000"/>
              <a:buFont typeface="Arial"/>
              <a:buChar char="•"/>
              <a:defRPr b="1" i="0" sz="2000" u="none" cap="none" strike="noStrike">
                <a:solidFill>
                  <a:schemeClr val="dk1"/>
                </a:solidFill>
                <a:latin typeface="Inter"/>
                <a:ea typeface="Inter"/>
                <a:cs typeface="Inter"/>
                <a:sym typeface="Inter"/>
              </a:defRPr>
            </a:lvl8pPr>
            <a:lvl9pPr indent="-355600" lvl="8" marL="4114800" marR="0" rtl="0" algn="l">
              <a:lnSpc>
                <a:spcPct val="100000"/>
              </a:lnSpc>
              <a:spcBef>
                <a:spcPts val="400"/>
              </a:spcBef>
              <a:spcAft>
                <a:spcPts val="0"/>
              </a:spcAft>
              <a:buClr>
                <a:schemeClr val="dk1"/>
              </a:buClr>
              <a:buSzPts val="2000"/>
              <a:buFont typeface="Arial"/>
              <a:buChar char="•"/>
              <a:defRPr b="1" i="0" sz="2000" u="none" cap="none" strike="noStrike">
                <a:solidFill>
                  <a:schemeClr val="dk1"/>
                </a:solidFill>
                <a:latin typeface="Inter"/>
                <a:ea typeface="Inter"/>
                <a:cs typeface="Inter"/>
                <a:sym typeface="Inter"/>
              </a:defRPr>
            </a:lvl9pPr>
          </a:lstStyle>
          <a:p/>
        </p:txBody>
      </p:sp>
      <p:sp>
        <p:nvSpPr>
          <p:cNvPr id="34" name="Google Shape;34;p11"/>
          <p:cNvSpPr txBox="1"/>
          <p:nvPr>
            <p:ph type="ctrTitle"/>
          </p:nvPr>
        </p:nvSpPr>
        <p:spPr>
          <a:xfrm>
            <a:off x="251520" y="116632"/>
            <a:ext cx="8115645" cy="720080"/>
          </a:xfrm>
          <a:prstGeom prst="rect">
            <a:avLst/>
          </a:prstGeom>
          <a:solidFill>
            <a:schemeClr val="accent3"/>
          </a:solid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chemeClr val="dk1"/>
              </a:buClr>
              <a:buSzPts val="4000"/>
              <a:buFont typeface="Inter"/>
              <a:buNone/>
              <a:defRPr b="1" i="0" sz="4000" u="none" cap="none" strike="noStrike">
                <a:solidFill>
                  <a:schemeClr val="dk1"/>
                </a:solidFill>
                <a:latin typeface="Inter"/>
                <a:ea typeface="Inter"/>
                <a:cs typeface="Inter"/>
                <a:sym typeface="Inter"/>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9" name="Shape 9"/>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9.gi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8.gi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5.gi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0.png"/><Relationship Id="rId4" Type="http://schemas.openxmlformats.org/officeDocument/2006/relationships/image" Target="../media/image13.gif"/><Relationship Id="rId5" Type="http://schemas.openxmlformats.org/officeDocument/2006/relationships/image" Target="../media/image14.gif"/><Relationship Id="rId6" Type="http://schemas.openxmlformats.org/officeDocument/2006/relationships/image" Target="../media/image1.gi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6.png"/><Relationship Id="rId4" Type="http://schemas.openxmlformats.org/officeDocument/2006/relationships/image" Target="../media/image18.gif"/><Relationship Id="rId5" Type="http://schemas.openxmlformats.org/officeDocument/2006/relationships/image" Target="../media/image19.gi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1.gi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hyperlink" Target="https://fonts.google.com/" TargetMode="External"/><Relationship Id="rId4" Type="http://schemas.openxmlformats.org/officeDocument/2006/relationships/image" Target="../media/image11.gi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4.gi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gif"/></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 name="Shape 38"/>
        <p:cNvGrpSpPr/>
        <p:nvPr/>
      </p:nvGrpSpPr>
      <p:grpSpPr>
        <a:xfrm>
          <a:off x="0" y="0"/>
          <a:ext cx="0" cy="0"/>
          <a:chOff x="0" y="0"/>
          <a:chExt cx="0" cy="0"/>
        </a:xfrm>
      </p:grpSpPr>
      <p:sp>
        <p:nvSpPr>
          <p:cNvPr id="39" name="Google Shape;39;p1"/>
          <p:cNvSpPr txBox="1"/>
          <p:nvPr>
            <p:ph type="ctrTitle"/>
          </p:nvPr>
        </p:nvSpPr>
        <p:spPr>
          <a:xfrm>
            <a:off x="251525" y="5013175"/>
            <a:ext cx="6665700" cy="720000"/>
          </a:xfrm>
          <a:prstGeom prst="rect">
            <a:avLst/>
          </a:prstGeom>
          <a:solidFill>
            <a:schemeClr val="accent3"/>
          </a:solid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Clr>
                <a:schemeClr val="dk1"/>
              </a:buClr>
              <a:buSzPts val="3600"/>
              <a:buFont typeface="Inter"/>
              <a:buNone/>
            </a:pPr>
            <a:r>
              <a:rPr lang="uk-UA" sz="4000">
                <a:solidFill>
                  <a:srgbClr val="3E3E46"/>
                </a:solidFill>
                <a:latin typeface="Roboto"/>
                <a:ea typeface="Roboto"/>
                <a:cs typeface="Roboto"/>
                <a:sym typeface="Roboto"/>
              </a:rPr>
              <a:t>PROJECT. PART 3</a:t>
            </a:r>
            <a:endParaRPr sz="4000">
              <a:solidFill>
                <a:srgbClr val="3E3E46"/>
              </a:solidFill>
              <a:latin typeface="Roboto"/>
              <a:ea typeface="Roboto"/>
              <a:cs typeface="Roboto"/>
              <a:sym typeface="Roboto"/>
            </a:endParaRPr>
          </a:p>
        </p:txBody>
      </p:sp>
      <p:sp>
        <p:nvSpPr>
          <p:cNvPr id="40" name="Google Shape;40;p1"/>
          <p:cNvSpPr txBox="1"/>
          <p:nvPr>
            <p:ph idx="1" type="body"/>
          </p:nvPr>
        </p:nvSpPr>
        <p:spPr>
          <a:xfrm>
            <a:off x="250475" y="5851150"/>
            <a:ext cx="2745600" cy="720000"/>
          </a:xfrm>
          <a:prstGeom prst="rect">
            <a:avLst/>
          </a:prstGeom>
          <a:noFill/>
          <a:ln cap="flat" cmpd="sng" w="381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lt1"/>
              </a:buClr>
              <a:buSzPts val="3600"/>
              <a:buNone/>
            </a:pPr>
            <a:r>
              <a:rPr lang="uk-UA"/>
              <a:t>LESSON 16</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gaa7e0003ea_0_4"/>
          <p:cNvSpPr txBox="1"/>
          <p:nvPr>
            <p:ph idx="12" type="sldNum"/>
          </p:nvPr>
        </p:nvSpPr>
        <p:spPr>
          <a:xfrm>
            <a:off x="8542530" y="6273318"/>
            <a:ext cx="684000" cy="5847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2400"/>
              <a:buNone/>
            </a:pPr>
            <a:fld id="{00000000-1234-1234-1234-123412341234}" type="slidenum">
              <a:rPr lang="uk-UA"/>
              <a:t>‹#›</a:t>
            </a:fld>
            <a:endParaRPr/>
          </a:p>
        </p:txBody>
      </p:sp>
      <p:sp>
        <p:nvSpPr>
          <p:cNvPr id="136" name="Google Shape;136;gaa7e0003ea_0_4"/>
          <p:cNvSpPr txBox="1"/>
          <p:nvPr>
            <p:ph idx="1" type="body"/>
          </p:nvPr>
        </p:nvSpPr>
        <p:spPr>
          <a:xfrm rot="-5400000">
            <a:off x="8311744" y="4169774"/>
            <a:ext cx="1156500" cy="288000"/>
          </a:xfrm>
          <a:prstGeom prst="rect">
            <a:avLst/>
          </a:prstGeom>
          <a:noFill/>
          <a:ln cap="flat" cmpd="sng" w="2857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lt1"/>
              </a:buClr>
              <a:buSzPts val="1400"/>
              <a:buNone/>
            </a:pPr>
            <a:r>
              <a:rPr lang="uk-UA"/>
              <a:t>LESSON 16</a:t>
            </a:r>
            <a:endParaRPr/>
          </a:p>
        </p:txBody>
      </p:sp>
      <p:sp>
        <p:nvSpPr>
          <p:cNvPr id="137" name="Google Shape;137;gaa7e0003ea_0_4"/>
          <p:cNvSpPr txBox="1"/>
          <p:nvPr>
            <p:ph type="ctrTitle"/>
          </p:nvPr>
        </p:nvSpPr>
        <p:spPr>
          <a:xfrm>
            <a:off x="251520" y="116632"/>
            <a:ext cx="8115600" cy="720000"/>
          </a:xfrm>
          <a:prstGeom prst="rect">
            <a:avLst/>
          </a:prstGeom>
          <a:solidFill>
            <a:schemeClr val="dk2"/>
          </a:solid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lt1"/>
              </a:buClr>
              <a:buSzPts val="4000"/>
              <a:buFont typeface="Inter"/>
              <a:buNone/>
            </a:pPr>
            <a:r>
              <a:rPr lang="uk-UA">
                <a:latin typeface="Roboto"/>
                <a:ea typeface="Roboto"/>
                <a:cs typeface="Roboto"/>
                <a:sym typeface="Roboto"/>
              </a:rPr>
              <a:t>Задание 3.1</a:t>
            </a:r>
            <a:endParaRPr>
              <a:latin typeface="Roboto"/>
              <a:ea typeface="Roboto"/>
              <a:cs typeface="Roboto"/>
              <a:sym typeface="Roboto"/>
            </a:endParaRPr>
          </a:p>
        </p:txBody>
      </p:sp>
      <p:sp>
        <p:nvSpPr>
          <p:cNvPr id="138" name="Google Shape;138;gaa7e0003ea_0_4"/>
          <p:cNvSpPr txBox="1"/>
          <p:nvPr/>
        </p:nvSpPr>
        <p:spPr>
          <a:xfrm>
            <a:off x="437275" y="2118725"/>
            <a:ext cx="7929900" cy="13989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450000" marR="0" rtl="0" algn="just">
              <a:lnSpc>
                <a:spcPct val="100000"/>
              </a:lnSpc>
              <a:spcBef>
                <a:spcPts val="0"/>
              </a:spcBef>
              <a:spcAft>
                <a:spcPts val="0"/>
              </a:spcAft>
              <a:buClr>
                <a:schemeClr val="dk1"/>
              </a:buClr>
              <a:buSzPts val="2000"/>
              <a:buFont typeface="Arial"/>
              <a:buNone/>
            </a:pPr>
            <a:r>
              <a:rPr b="0" i="0" lang="uk-UA" sz="2000" u="none" cap="none" strike="noStrike">
                <a:solidFill>
                  <a:schemeClr val="dk1"/>
                </a:solidFill>
                <a:latin typeface="Roboto"/>
                <a:ea typeface="Roboto"/>
                <a:cs typeface="Roboto"/>
                <a:sym typeface="Roboto"/>
              </a:rPr>
              <a:t>После выполнения предыдущего задания стало невозможным вернуться к игре. </a:t>
            </a:r>
            <a:br>
              <a:rPr b="0" i="0" lang="uk-UA" sz="2000" u="none" cap="none" strike="noStrike">
                <a:solidFill>
                  <a:schemeClr val="dk1"/>
                </a:solidFill>
                <a:latin typeface="Roboto"/>
                <a:ea typeface="Roboto"/>
                <a:cs typeface="Roboto"/>
                <a:sym typeface="Roboto"/>
              </a:rPr>
            </a:br>
            <a:r>
              <a:rPr b="0" i="0" lang="uk-UA" sz="2000" u="none" cap="none" strike="noStrike">
                <a:solidFill>
                  <a:schemeClr val="dk1"/>
                </a:solidFill>
                <a:latin typeface="Roboto"/>
                <a:ea typeface="Roboto"/>
                <a:cs typeface="Roboto"/>
                <a:sym typeface="Roboto"/>
              </a:rPr>
              <a:t>Это происходит из-за того, что шарик находиться в координатах, при которых игра завершается.</a:t>
            </a:r>
            <a:endParaRPr b="0" i="0" sz="2000" u="none" cap="none" strike="noStrike">
              <a:solidFill>
                <a:schemeClr val="dk1"/>
              </a:solidFill>
              <a:latin typeface="Roboto"/>
              <a:ea typeface="Roboto"/>
              <a:cs typeface="Roboto"/>
              <a:sym typeface="Roboto"/>
            </a:endParaRPr>
          </a:p>
        </p:txBody>
      </p:sp>
      <p:sp>
        <p:nvSpPr>
          <p:cNvPr id="139" name="Google Shape;139;gaa7e0003ea_0_4"/>
          <p:cNvSpPr/>
          <p:nvPr/>
        </p:nvSpPr>
        <p:spPr>
          <a:xfrm>
            <a:off x="251546" y="1931146"/>
            <a:ext cx="529200" cy="529200"/>
          </a:xfrm>
          <a:prstGeom prst="rect">
            <a:avLst/>
          </a:prstGeom>
          <a:solidFill>
            <a:srgbClr val="60617A"/>
          </a:solidFill>
          <a:ln>
            <a:noFill/>
          </a:ln>
          <a:effectLst>
            <a:outerShdw blurRad="203200" sx="103000" rotWithShape="0" algn="ctr" sy="103000">
              <a:srgbClr val="000000">
                <a:alpha val="352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uk-UA" sz="1800" u="none" cap="none" strike="noStrike">
                <a:solidFill>
                  <a:srgbClr val="FFFFFF"/>
                </a:solidFill>
                <a:latin typeface="Roboto"/>
                <a:ea typeface="Roboto"/>
                <a:cs typeface="Roboto"/>
                <a:sym typeface="Roboto"/>
              </a:rPr>
              <a:t>і</a:t>
            </a:r>
            <a:endParaRPr b="1" i="0" sz="1800" u="none" cap="none" strike="noStrike">
              <a:solidFill>
                <a:srgbClr val="FFFFFF"/>
              </a:solidFill>
              <a:latin typeface="Roboto"/>
              <a:ea typeface="Roboto"/>
              <a:cs typeface="Roboto"/>
              <a:sym typeface="Roboto"/>
            </a:endParaRPr>
          </a:p>
        </p:txBody>
      </p:sp>
      <p:sp>
        <p:nvSpPr>
          <p:cNvPr id="140" name="Google Shape;140;gaa7e0003ea_0_4"/>
          <p:cNvSpPr txBox="1"/>
          <p:nvPr/>
        </p:nvSpPr>
        <p:spPr>
          <a:xfrm>
            <a:off x="437275" y="3920825"/>
            <a:ext cx="7929900" cy="17508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450000" marR="0" rtl="0" algn="just">
              <a:lnSpc>
                <a:spcPct val="100000"/>
              </a:lnSpc>
              <a:spcBef>
                <a:spcPts val="0"/>
              </a:spcBef>
              <a:spcAft>
                <a:spcPts val="0"/>
              </a:spcAft>
              <a:buClr>
                <a:schemeClr val="dk1"/>
              </a:buClr>
              <a:buSzPts val="2000"/>
              <a:buFont typeface="Arial"/>
              <a:buNone/>
            </a:pPr>
            <a:r>
              <a:rPr b="0" i="0" lang="uk-UA" sz="2000" u="none" cap="none" strike="noStrike">
                <a:solidFill>
                  <a:schemeClr val="dk1"/>
                </a:solidFill>
                <a:latin typeface="Roboto"/>
                <a:ea typeface="Roboto"/>
                <a:cs typeface="Roboto"/>
                <a:sym typeface="Roboto"/>
              </a:rPr>
              <a:t>Дополните системную функцию keyPressed, чтобы при нажатии на пробел шарик перемещался в центр игрового поля. </a:t>
            </a:r>
            <a:br>
              <a:rPr b="0" i="0" lang="uk-UA" sz="2000" u="none" cap="none" strike="noStrike">
                <a:solidFill>
                  <a:schemeClr val="dk1"/>
                </a:solidFill>
                <a:latin typeface="Roboto"/>
                <a:ea typeface="Roboto"/>
                <a:cs typeface="Roboto"/>
                <a:sym typeface="Roboto"/>
              </a:rPr>
            </a:br>
            <a:r>
              <a:rPr b="0" i="0" lang="uk-UA" sz="2000" u="none" cap="none" strike="noStrike">
                <a:solidFill>
                  <a:schemeClr val="dk1"/>
                </a:solidFill>
                <a:latin typeface="Roboto"/>
                <a:ea typeface="Roboto"/>
                <a:cs typeface="Roboto"/>
                <a:sym typeface="Roboto"/>
              </a:rPr>
              <a:t>Также, установите направление шарика в один из верхних углов.</a:t>
            </a:r>
            <a:endParaRPr b="0" i="0" sz="2000" u="none" cap="none" strike="noStrike">
              <a:solidFill>
                <a:schemeClr val="dk1"/>
              </a:solidFill>
              <a:latin typeface="Roboto"/>
              <a:ea typeface="Roboto"/>
              <a:cs typeface="Roboto"/>
              <a:sym typeface="Roboto"/>
            </a:endParaRPr>
          </a:p>
        </p:txBody>
      </p:sp>
      <p:sp>
        <p:nvSpPr>
          <p:cNvPr id="141" name="Google Shape;141;gaa7e0003ea_0_4"/>
          <p:cNvSpPr/>
          <p:nvPr/>
        </p:nvSpPr>
        <p:spPr>
          <a:xfrm>
            <a:off x="251533" y="3733246"/>
            <a:ext cx="529200" cy="529200"/>
          </a:xfrm>
          <a:prstGeom prst="rect">
            <a:avLst/>
          </a:prstGeom>
          <a:solidFill>
            <a:srgbClr val="60617A"/>
          </a:solidFill>
          <a:ln>
            <a:noFill/>
          </a:ln>
          <a:effectLst>
            <a:outerShdw blurRad="203200" sx="103000" rotWithShape="0" algn="ctr" sy="103000">
              <a:srgbClr val="000000">
                <a:alpha val="352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uk-UA" sz="1800" u="none" cap="none" strike="noStrike">
                <a:solidFill>
                  <a:srgbClr val="FFFFFF"/>
                </a:solidFill>
                <a:latin typeface="Roboto"/>
                <a:ea typeface="Roboto"/>
                <a:cs typeface="Roboto"/>
                <a:sym typeface="Roboto"/>
              </a:rPr>
              <a:t>і</a:t>
            </a:r>
            <a:endParaRPr b="1" i="0" sz="1800" u="none" cap="none" strike="noStrike">
              <a:solidFill>
                <a:srgbClr val="FFFFFF"/>
              </a:solidFill>
              <a:latin typeface="Roboto"/>
              <a:ea typeface="Roboto"/>
              <a:cs typeface="Roboto"/>
              <a:sym typeface="Roboto"/>
            </a:endParaRPr>
          </a:p>
        </p:txBody>
      </p:sp>
      <p:pic>
        <p:nvPicPr>
          <p:cNvPr id="142" name="Google Shape;142;gaa7e0003ea_0_4"/>
          <p:cNvPicPr preferRelativeResize="0"/>
          <p:nvPr/>
        </p:nvPicPr>
        <p:blipFill rotWithShape="1">
          <a:blip r:embed="rId3">
            <a:alphaModFix/>
          </a:blip>
          <a:srcRect b="0" l="0" r="0" t="0"/>
          <a:stretch/>
        </p:blipFill>
        <p:spPr>
          <a:xfrm flipH="1">
            <a:off x="6739649" y="836619"/>
            <a:ext cx="1971675" cy="23145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gaa7e0003ea_0_17"/>
          <p:cNvSpPr txBox="1"/>
          <p:nvPr>
            <p:ph idx="12" type="sldNum"/>
          </p:nvPr>
        </p:nvSpPr>
        <p:spPr>
          <a:xfrm>
            <a:off x="8542530" y="6273318"/>
            <a:ext cx="684000" cy="5847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2400"/>
              <a:buNone/>
            </a:pPr>
            <a:fld id="{00000000-1234-1234-1234-123412341234}" type="slidenum">
              <a:rPr lang="uk-UA"/>
              <a:t>‹#›</a:t>
            </a:fld>
            <a:endParaRPr/>
          </a:p>
        </p:txBody>
      </p:sp>
      <p:sp>
        <p:nvSpPr>
          <p:cNvPr id="148" name="Google Shape;148;gaa7e0003ea_0_17"/>
          <p:cNvSpPr txBox="1"/>
          <p:nvPr>
            <p:ph idx="1" type="body"/>
          </p:nvPr>
        </p:nvSpPr>
        <p:spPr>
          <a:xfrm rot="-5400000">
            <a:off x="8311744" y="4169774"/>
            <a:ext cx="1156500" cy="288000"/>
          </a:xfrm>
          <a:prstGeom prst="rect">
            <a:avLst/>
          </a:prstGeom>
          <a:noFill/>
          <a:ln cap="flat" cmpd="sng" w="2857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lt1"/>
              </a:buClr>
              <a:buSzPts val="1400"/>
              <a:buNone/>
            </a:pPr>
            <a:r>
              <a:rPr lang="uk-UA"/>
              <a:t>LESSON 16</a:t>
            </a:r>
            <a:endParaRPr/>
          </a:p>
        </p:txBody>
      </p:sp>
      <p:sp>
        <p:nvSpPr>
          <p:cNvPr id="149" name="Google Shape;149;gaa7e0003ea_0_17"/>
          <p:cNvSpPr txBox="1"/>
          <p:nvPr>
            <p:ph type="ctrTitle"/>
          </p:nvPr>
        </p:nvSpPr>
        <p:spPr>
          <a:xfrm>
            <a:off x="251520" y="116632"/>
            <a:ext cx="8115600" cy="720000"/>
          </a:xfrm>
          <a:prstGeom prst="rect">
            <a:avLst/>
          </a:prstGeom>
          <a:solidFill>
            <a:schemeClr val="dk2"/>
          </a:solid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lt1"/>
              </a:buClr>
              <a:buSzPts val="4000"/>
              <a:buFont typeface="Inter"/>
              <a:buNone/>
            </a:pPr>
            <a:r>
              <a:rPr lang="uk-UA">
                <a:latin typeface="Roboto"/>
                <a:ea typeface="Roboto"/>
                <a:cs typeface="Roboto"/>
                <a:sym typeface="Roboto"/>
              </a:rPr>
              <a:t>Задание 4</a:t>
            </a:r>
            <a:endParaRPr>
              <a:latin typeface="Roboto"/>
              <a:ea typeface="Roboto"/>
              <a:cs typeface="Roboto"/>
              <a:sym typeface="Roboto"/>
            </a:endParaRPr>
          </a:p>
        </p:txBody>
      </p:sp>
      <p:sp>
        <p:nvSpPr>
          <p:cNvPr id="150" name="Google Shape;150;gaa7e0003ea_0_17"/>
          <p:cNvSpPr txBox="1"/>
          <p:nvPr/>
        </p:nvSpPr>
        <p:spPr>
          <a:xfrm>
            <a:off x="437250" y="1339100"/>
            <a:ext cx="7929900" cy="17607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450000" marR="0" rtl="0" algn="just">
              <a:lnSpc>
                <a:spcPct val="100000"/>
              </a:lnSpc>
              <a:spcBef>
                <a:spcPts val="0"/>
              </a:spcBef>
              <a:spcAft>
                <a:spcPts val="0"/>
              </a:spcAft>
              <a:buClr>
                <a:schemeClr val="dk1"/>
              </a:buClr>
              <a:buSzPts val="2000"/>
              <a:buFont typeface="Arial"/>
              <a:buNone/>
            </a:pPr>
            <a:r>
              <a:rPr b="0" i="0" lang="uk-UA" sz="2000" u="none" cap="none" strike="noStrike">
                <a:solidFill>
                  <a:schemeClr val="dk1"/>
                </a:solidFill>
                <a:latin typeface="Roboto"/>
                <a:ea typeface="Roboto"/>
                <a:cs typeface="Roboto"/>
                <a:sym typeface="Roboto"/>
              </a:rPr>
              <a:t>Добавим в игру некоторые усложнения.</a:t>
            </a:r>
            <a:endParaRPr b="0" i="0" sz="2000" u="none" cap="none" strike="noStrike">
              <a:solidFill>
                <a:schemeClr val="dk1"/>
              </a:solidFill>
              <a:latin typeface="Roboto"/>
              <a:ea typeface="Roboto"/>
              <a:cs typeface="Roboto"/>
              <a:sym typeface="Roboto"/>
            </a:endParaRPr>
          </a:p>
          <a:p>
            <a:pPr indent="0" lvl="0" marL="450000" marR="0" rtl="0" algn="just">
              <a:lnSpc>
                <a:spcPct val="100000"/>
              </a:lnSpc>
              <a:spcBef>
                <a:spcPts val="0"/>
              </a:spcBef>
              <a:spcAft>
                <a:spcPts val="0"/>
              </a:spcAft>
              <a:buClr>
                <a:schemeClr val="dk1"/>
              </a:buClr>
              <a:buSzPts val="2000"/>
              <a:buFont typeface="Arial"/>
              <a:buNone/>
            </a:pPr>
            <a:r>
              <a:rPr b="0" i="0" lang="uk-UA" sz="2000" u="none" cap="none" strike="noStrike">
                <a:solidFill>
                  <a:schemeClr val="dk1"/>
                </a:solidFill>
                <a:latin typeface="Roboto"/>
                <a:ea typeface="Roboto"/>
                <a:cs typeface="Roboto"/>
                <a:sym typeface="Roboto"/>
              </a:rPr>
              <a:t>Сделайте так, чтобы каждую секунду скорость шарика увеличивалась и его было все труднее отбить. </a:t>
            </a:r>
            <a:endParaRPr b="0" i="0" sz="2000" u="none" cap="none" strike="noStrike">
              <a:solidFill>
                <a:schemeClr val="dk1"/>
              </a:solidFill>
              <a:latin typeface="Roboto"/>
              <a:ea typeface="Roboto"/>
              <a:cs typeface="Roboto"/>
              <a:sym typeface="Roboto"/>
            </a:endParaRPr>
          </a:p>
          <a:p>
            <a:pPr indent="0" lvl="0" marL="450000" marR="0" rtl="0" algn="just">
              <a:lnSpc>
                <a:spcPct val="100000"/>
              </a:lnSpc>
              <a:spcBef>
                <a:spcPts val="0"/>
              </a:spcBef>
              <a:spcAft>
                <a:spcPts val="0"/>
              </a:spcAft>
              <a:buClr>
                <a:schemeClr val="dk1"/>
              </a:buClr>
              <a:buSzPts val="2000"/>
              <a:buFont typeface="Arial"/>
              <a:buNone/>
            </a:pPr>
            <a:r>
              <a:rPr b="0" i="0" lang="uk-UA" sz="2000" u="none" cap="none" strike="noStrike">
                <a:solidFill>
                  <a:schemeClr val="dk1"/>
                </a:solidFill>
                <a:latin typeface="Roboto"/>
                <a:ea typeface="Roboto"/>
                <a:cs typeface="Roboto"/>
                <a:sym typeface="Roboto"/>
              </a:rPr>
              <a:t>Ограничьте увеличение скорости 4 единицами. Так как при большем значении шарик может застрять в границах поля.</a:t>
            </a:r>
            <a:endParaRPr b="0" i="0" sz="2000" u="none" cap="none" strike="noStrike">
              <a:solidFill>
                <a:schemeClr val="dk1"/>
              </a:solidFill>
              <a:latin typeface="Roboto"/>
              <a:ea typeface="Roboto"/>
              <a:cs typeface="Roboto"/>
              <a:sym typeface="Roboto"/>
            </a:endParaRPr>
          </a:p>
        </p:txBody>
      </p:sp>
      <p:sp>
        <p:nvSpPr>
          <p:cNvPr id="151" name="Google Shape;151;gaa7e0003ea_0_17"/>
          <p:cNvSpPr/>
          <p:nvPr/>
        </p:nvSpPr>
        <p:spPr>
          <a:xfrm>
            <a:off x="251521" y="1151521"/>
            <a:ext cx="529200" cy="529200"/>
          </a:xfrm>
          <a:prstGeom prst="rect">
            <a:avLst/>
          </a:prstGeom>
          <a:solidFill>
            <a:srgbClr val="60617A"/>
          </a:solidFill>
          <a:ln>
            <a:noFill/>
          </a:ln>
          <a:effectLst>
            <a:outerShdw blurRad="203200" sx="103000" rotWithShape="0" algn="ctr" sy="103000">
              <a:srgbClr val="000000">
                <a:alpha val="352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uk-UA" sz="1800" u="none" cap="none" strike="noStrike">
                <a:solidFill>
                  <a:srgbClr val="FFFFFF"/>
                </a:solidFill>
                <a:latin typeface="Roboto"/>
                <a:ea typeface="Roboto"/>
                <a:cs typeface="Roboto"/>
                <a:sym typeface="Roboto"/>
              </a:rPr>
              <a:t>і</a:t>
            </a:r>
            <a:endParaRPr b="1" i="0" sz="1800" u="none" cap="none" strike="noStrike">
              <a:solidFill>
                <a:srgbClr val="FFFFFF"/>
              </a:solidFill>
              <a:latin typeface="Roboto"/>
              <a:ea typeface="Roboto"/>
              <a:cs typeface="Roboto"/>
              <a:sym typeface="Roboto"/>
            </a:endParaRPr>
          </a:p>
        </p:txBody>
      </p:sp>
      <p:pic>
        <p:nvPicPr>
          <p:cNvPr id="152" name="Google Shape;152;gaa7e0003ea_0_17"/>
          <p:cNvPicPr preferRelativeResize="0"/>
          <p:nvPr/>
        </p:nvPicPr>
        <p:blipFill rotWithShape="1">
          <a:blip r:embed="rId3">
            <a:alphaModFix/>
          </a:blip>
          <a:srcRect b="0" l="0" r="0" t="0"/>
          <a:stretch/>
        </p:blipFill>
        <p:spPr>
          <a:xfrm>
            <a:off x="2673025" y="3234650"/>
            <a:ext cx="3458354" cy="3453400"/>
          </a:xfrm>
          <a:prstGeom prst="rect">
            <a:avLst/>
          </a:prstGeom>
          <a:noFill/>
          <a:ln>
            <a:noFill/>
          </a:ln>
          <a:effectLst>
            <a:outerShdw blurRad="314325" rotWithShape="0" algn="bl">
              <a:srgbClr val="000000">
                <a:alpha val="49803"/>
              </a:srgbClr>
            </a:outerShdw>
          </a:effectLst>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gaa7e0003ea_0_28"/>
          <p:cNvSpPr txBox="1"/>
          <p:nvPr>
            <p:ph idx="12" type="sldNum"/>
          </p:nvPr>
        </p:nvSpPr>
        <p:spPr>
          <a:xfrm>
            <a:off x="8542530" y="6273318"/>
            <a:ext cx="684000" cy="5847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2400"/>
              <a:buNone/>
            </a:pPr>
            <a:fld id="{00000000-1234-1234-1234-123412341234}" type="slidenum">
              <a:rPr lang="uk-UA"/>
              <a:t>‹#›</a:t>
            </a:fld>
            <a:endParaRPr/>
          </a:p>
        </p:txBody>
      </p:sp>
      <p:sp>
        <p:nvSpPr>
          <p:cNvPr id="158" name="Google Shape;158;gaa7e0003ea_0_28"/>
          <p:cNvSpPr txBox="1"/>
          <p:nvPr>
            <p:ph idx="1" type="body"/>
          </p:nvPr>
        </p:nvSpPr>
        <p:spPr>
          <a:xfrm rot="-5400000">
            <a:off x="8311744" y="4169774"/>
            <a:ext cx="1156500" cy="288000"/>
          </a:xfrm>
          <a:prstGeom prst="rect">
            <a:avLst/>
          </a:prstGeom>
          <a:noFill/>
          <a:ln cap="flat" cmpd="sng" w="2857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lt1"/>
              </a:buClr>
              <a:buSzPts val="1400"/>
              <a:buNone/>
            </a:pPr>
            <a:r>
              <a:rPr lang="uk-UA"/>
              <a:t>LESSON 16</a:t>
            </a:r>
            <a:endParaRPr/>
          </a:p>
        </p:txBody>
      </p:sp>
      <p:sp>
        <p:nvSpPr>
          <p:cNvPr id="159" name="Google Shape;159;gaa7e0003ea_0_28"/>
          <p:cNvSpPr txBox="1"/>
          <p:nvPr>
            <p:ph type="ctrTitle"/>
          </p:nvPr>
        </p:nvSpPr>
        <p:spPr>
          <a:xfrm>
            <a:off x="251520" y="116632"/>
            <a:ext cx="8115600" cy="720000"/>
          </a:xfrm>
          <a:prstGeom prst="rect">
            <a:avLst/>
          </a:prstGeom>
          <a:solidFill>
            <a:schemeClr val="dk2"/>
          </a:solid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lt1"/>
              </a:buClr>
              <a:buSzPts val="4000"/>
              <a:buFont typeface="Inter"/>
              <a:buNone/>
            </a:pPr>
            <a:r>
              <a:rPr lang="uk-UA">
                <a:latin typeface="Roboto"/>
                <a:ea typeface="Roboto"/>
                <a:cs typeface="Roboto"/>
                <a:sym typeface="Roboto"/>
              </a:rPr>
              <a:t>Задание 5</a:t>
            </a:r>
            <a:endParaRPr>
              <a:latin typeface="Roboto"/>
              <a:ea typeface="Roboto"/>
              <a:cs typeface="Roboto"/>
              <a:sym typeface="Roboto"/>
            </a:endParaRPr>
          </a:p>
        </p:txBody>
      </p:sp>
      <p:sp>
        <p:nvSpPr>
          <p:cNvPr id="160" name="Google Shape;160;gaa7e0003ea_0_28"/>
          <p:cNvSpPr txBox="1"/>
          <p:nvPr/>
        </p:nvSpPr>
        <p:spPr>
          <a:xfrm>
            <a:off x="437250" y="1339100"/>
            <a:ext cx="7929900" cy="17607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450000" marR="0" rtl="0" algn="just">
              <a:lnSpc>
                <a:spcPct val="100000"/>
              </a:lnSpc>
              <a:spcBef>
                <a:spcPts val="0"/>
              </a:spcBef>
              <a:spcAft>
                <a:spcPts val="0"/>
              </a:spcAft>
              <a:buClr>
                <a:schemeClr val="dk1"/>
              </a:buClr>
              <a:buSzPts val="2000"/>
              <a:buFont typeface="Arial"/>
              <a:buNone/>
            </a:pPr>
            <a:r>
              <a:rPr b="0" i="0" lang="uk-UA" sz="2000" u="none" cap="none" strike="noStrike">
                <a:solidFill>
                  <a:schemeClr val="dk1"/>
                </a:solidFill>
                <a:latin typeface="Roboto"/>
                <a:ea typeface="Roboto"/>
                <a:cs typeface="Roboto"/>
                <a:sym typeface="Roboto"/>
              </a:rPr>
              <a:t>Несмотря на все усложнения нашей игры, траектория шарика достаточно предсказуемая. </a:t>
            </a:r>
            <a:endParaRPr b="0" i="0" sz="2000" u="none" cap="none" strike="noStrike">
              <a:solidFill>
                <a:schemeClr val="dk1"/>
              </a:solidFill>
              <a:latin typeface="Roboto"/>
              <a:ea typeface="Roboto"/>
              <a:cs typeface="Roboto"/>
              <a:sym typeface="Roboto"/>
            </a:endParaRPr>
          </a:p>
          <a:p>
            <a:pPr indent="0" lvl="0" marL="450000" marR="0" rtl="0" algn="just">
              <a:lnSpc>
                <a:spcPct val="100000"/>
              </a:lnSpc>
              <a:spcBef>
                <a:spcPts val="0"/>
              </a:spcBef>
              <a:spcAft>
                <a:spcPts val="0"/>
              </a:spcAft>
              <a:buClr>
                <a:schemeClr val="dk1"/>
              </a:buClr>
              <a:buSzPts val="2000"/>
              <a:buFont typeface="Arial"/>
              <a:buNone/>
            </a:pPr>
            <a:r>
              <a:rPr b="0" i="0" lang="uk-UA" sz="2000" u="none" cap="none" strike="noStrike">
                <a:solidFill>
                  <a:schemeClr val="dk1"/>
                </a:solidFill>
                <a:latin typeface="Roboto"/>
                <a:ea typeface="Roboto"/>
                <a:cs typeface="Roboto"/>
                <a:sym typeface="Roboto"/>
              </a:rPr>
              <a:t>Измените функцию ball(), чтобы при отбивании шарика от платформы его горизонтальное направление изменялось на незначительное случайное значение.</a:t>
            </a:r>
            <a:endParaRPr b="0" i="0" sz="2000" u="none" cap="none" strike="noStrike">
              <a:solidFill>
                <a:schemeClr val="dk1"/>
              </a:solidFill>
              <a:latin typeface="Roboto"/>
              <a:ea typeface="Roboto"/>
              <a:cs typeface="Roboto"/>
              <a:sym typeface="Roboto"/>
            </a:endParaRPr>
          </a:p>
        </p:txBody>
      </p:sp>
      <p:sp>
        <p:nvSpPr>
          <p:cNvPr id="161" name="Google Shape;161;gaa7e0003ea_0_28"/>
          <p:cNvSpPr/>
          <p:nvPr/>
        </p:nvSpPr>
        <p:spPr>
          <a:xfrm>
            <a:off x="251521" y="1151521"/>
            <a:ext cx="529200" cy="529200"/>
          </a:xfrm>
          <a:prstGeom prst="rect">
            <a:avLst/>
          </a:prstGeom>
          <a:solidFill>
            <a:srgbClr val="60617A"/>
          </a:solidFill>
          <a:ln>
            <a:noFill/>
          </a:ln>
          <a:effectLst>
            <a:outerShdw blurRad="203200" sx="103000" rotWithShape="0" algn="ctr" sy="103000">
              <a:srgbClr val="000000">
                <a:alpha val="352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uk-UA" sz="1800" u="none" cap="none" strike="noStrike">
                <a:solidFill>
                  <a:srgbClr val="FFFFFF"/>
                </a:solidFill>
                <a:latin typeface="Roboto"/>
                <a:ea typeface="Roboto"/>
                <a:cs typeface="Roboto"/>
                <a:sym typeface="Roboto"/>
              </a:rPr>
              <a:t>і</a:t>
            </a:r>
            <a:endParaRPr b="1" i="0" sz="1800" u="none" cap="none" strike="noStrike">
              <a:solidFill>
                <a:srgbClr val="FFFFFF"/>
              </a:solidFill>
              <a:latin typeface="Roboto"/>
              <a:ea typeface="Roboto"/>
              <a:cs typeface="Roboto"/>
              <a:sym typeface="Roboto"/>
            </a:endParaRPr>
          </a:p>
        </p:txBody>
      </p:sp>
      <p:pic>
        <p:nvPicPr>
          <p:cNvPr id="162" name="Google Shape;162;gaa7e0003ea_0_28"/>
          <p:cNvPicPr preferRelativeResize="0"/>
          <p:nvPr/>
        </p:nvPicPr>
        <p:blipFill rotWithShape="1">
          <a:blip r:embed="rId3">
            <a:alphaModFix/>
          </a:blip>
          <a:srcRect b="0" l="0" r="0" t="0"/>
          <a:stretch/>
        </p:blipFill>
        <p:spPr>
          <a:xfrm>
            <a:off x="2691200" y="3270947"/>
            <a:ext cx="3422001" cy="3417100"/>
          </a:xfrm>
          <a:prstGeom prst="rect">
            <a:avLst/>
          </a:prstGeom>
          <a:noFill/>
          <a:ln>
            <a:noFill/>
          </a:ln>
          <a:effectLst>
            <a:outerShdw blurRad="285750" rotWithShape="0" algn="bl">
              <a:srgbClr val="000000">
                <a:alpha val="49803"/>
              </a:srgbClr>
            </a:outerShdw>
          </a:effectLst>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gaa7e0003ea_0_39"/>
          <p:cNvSpPr txBox="1"/>
          <p:nvPr>
            <p:ph idx="12" type="sldNum"/>
          </p:nvPr>
        </p:nvSpPr>
        <p:spPr>
          <a:xfrm>
            <a:off x="8542530" y="6273318"/>
            <a:ext cx="684000" cy="5847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2400"/>
              <a:buNone/>
            </a:pPr>
            <a:fld id="{00000000-1234-1234-1234-123412341234}" type="slidenum">
              <a:rPr lang="uk-UA"/>
              <a:t>‹#›</a:t>
            </a:fld>
            <a:endParaRPr/>
          </a:p>
        </p:txBody>
      </p:sp>
      <p:sp>
        <p:nvSpPr>
          <p:cNvPr id="168" name="Google Shape;168;gaa7e0003ea_0_39"/>
          <p:cNvSpPr txBox="1"/>
          <p:nvPr>
            <p:ph idx="1" type="body"/>
          </p:nvPr>
        </p:nvSpPr>
        <p:spPr>
          <a:xfrm rot="-5400000">
            <a:off x="8311744" y="4169774"/>
            <a:ext cx="1156500" cy="288000"/>
          </a:xfrm>
          <a:prstGeom prst="rect">
            <a:avLst/>
          </a:prstGeom>
          <a:noFill/>
          <a:ln cap="flat" cmpd="sng" w="2857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lt1"/>
              </a:buClr>
              <a:buSzPts val="1400"/>
              <a:buNone/>
            </a:pPr>
            <a:r>
              <a:rPr lang="uk-UA"/>
              <a:t>LESSON 16</a:t>
            </a:r>
            <a:endParaRPr/>
          </a:p>
        </p:txBody>
      </p:sp>
      <p:sp>
        <p:nvSpPr>
          <p:cNvPr id="169" name="Google Shape;169;gaa7e0003ea_0_39"/>
          <p:cNvSpPr txBox="1"/>
          <p:nvPr>
            <p:ph type="ctrTitle"/>
          </p:nvPr>
        </p:nvSpPr>
        <p:spPr>
          <a:xfrm>
            <a:off x="251520" y="116632"/>
            <a:ext cx="8115600" cy="720000"/>
          </a:xfrm>
          <a:prstGeom prst="rect">
            <a:avLst/>
          </a:prstGeom>
          <a:solidFill>
            <a:schemeClr val="dk2"/>
          </a:solid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lt1"/>
              </a:buClr>
              <a:buSzPts val="4000"/>
              <a:buFont typeface="Inter"/>
              <a:buNone/>
            </a:pPr>
            <a:r>
              <a:rPr lang="uk-UA">
                <a:latin typeface="Roboto"/>
                <a:ea typeface="Roboto"/>
                <a:cs typeface="Roboto"/>
                <a:sym typeface="Roboto"/>
              </a:rPr>
              <a:t>Задание 6</a:t>
            </a:r>
            <a:endParaRPr>
              <a:latin typeface="Roboto"/>
              <a:ea typeface="Roboto"/>
              <a:cs typeface="Roboto"/>
              <a:sym typeface="Roboto"/>
            </a:endParaRPr>
          </a:p>
        </p:txBody>
      </p:sp>
      <p:sp>
        <p:nvSpPr>
          <p:cNvPr id="170" name="Google Shape;170;gaa7e0003ea_0_39"/>
          <p:cNvSpPr txBox="1"/>
          <p:nvPr/>
        </p:nvSpPr>
        <p:spPr>
          <a:xfrm>
            <a:off x="437250" y="1339100"/>
            <a:ext cx="7929900" cy="17607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450000" marR="0" rtl="0" algn="just">
              <a:lnSpc>
                <a:spcPct val="100000"/>
              </a:lnSpc>
              <a:spcBef>
                <a:spcPts val="0"/>
              </a:spcBef>
              <a:spcAft>
                <a:spcPts val="0"/>
              </a:spcAft>
              <a:buClr>
                <a:schemeClr val="dk1"/>
              </a:buClr>
              <a:buSzPts val="2000"/>
              <a:buFont typeface="Arial"/>
              <a:buNone/>
            </a:pPr>
            <a:r>
              <a:rPr b="0" i="0" lang="uk-UA" sz="2000" u="none" cap="none" strike="noStrike">
                <a:solidFill>
                  <a:schemeClr val="dk1"/>
                </a:solidFill>
                <a:latin typeface="Roboto"/>
                <a:ea typeface="Roboto"/>
                <a:cs typeface="Roboto"/>
                <a:sym typeface="Roboto"/>
              </a:rPr>
              <a:t>Добавьте в игру режим бота. </a:t>
            </a:r>
            <a:endParaRPr b="0" i="0" sz="2000" u="none" cap="none" strike="noStrike">
              <a:solidFill>
                <a:schemeClr val="dk1"/>
              </a:solidFill>
              <a:latin typeface="Roboto"/>
              <a:ea typeface="Roboto"/>
              <a:cs typeface="Roboto"/>
              <a:sym typeface="Roboto"/>
            </a:endParaRPr>
          </a:p>
          <a:p>
            <a:pPr indent="0" lvl="0" marL="450000" marR="0" rtl="0" algn="just">
              <a:lnSpc>
                <a:spcPct val="100000"/>
              </a:lnSpc>
              <a:spcBef>
                <a:spcPts val="0"/>
              </a:spcBef>
              <a:spcAft>
                <a:spcPts val="0"/>
              </a:spcAft>
              <a:buClr>
                <a:schemeClr val="dk1"/>
              </a:buClr>
              <a:buSzPts val="2000"/>
              <a:buFont typeface="Arial"/>
              <a:buNone/>
            </a:pPr>
            <a:r>
              <a:rPr b="0" i="0" lang="uk-UA" sz="2000" u="none" cap="none" strike="noStrike">
                <a:solidFill>
                  <a:schemeClr val="dk1"/>
                </a:solidFill>
                <a:latin typeface="Roboto"/>
                <a:ea typeface="Roboto"/>
                <a:cs typeface="Roboto"/>
                <a:sym typeface="Roboto"/>
              </a:rPr>
              <a:t>Включение/выключение режима происходит в начальном меню. </a:t>
            </a:r>
            <a:endParaRPr b="0" i="0" sz="2000" u="none" cap="none" strike="noStrike">
              <a:solidFill>
                <a:schemeClr val="dk1"/>
              </a:solidFill>
              <a:latin typeface="Roboto"/>
              <a:ea typeface="Roboto"/>
              <a:cs typeface="Roboto"/>
              <a:sym typeface="Roboto"/>
            </a:endParaRPr>
          </a:p>
          <a:p>
            <a:pPr indent="0" lvl="0" marL="450000" marR="0" rtl="0" algn="just">
              <a:lnSpc>
                <a:spcPct val="100000"/>
              </a:lnSpc>
              <a:spcBef>
                <a:spcPts val="0"/>
              </a:spcBef>
              <a:spcAft>
                <a:spcPts val="0"/>
              </a:spcAft>
              <a:buClr>
                <a:schemeClr val="dk1"/>
              </a:buClr>
              <a:buSzPts val="2000"/>
              <a:buFont typeface="Arial"/>
              <a:buNone/>
            </a:pPr>
            <a:r>
              <a:rPr b="0" i="0" lang="uk-UA" sz="2000" u="none" cap="none" strike="noStrike">
                <a:solidFill>
                  <a:schemeClr val="dk1"/>
                </a:solidFill>
                <a:latin typeface="Roboto"/>
                <a:ea typeface="Roboto"/>
                <a:cs typeface="Roboto"/>
                <a:sym typeface="Roboto"/>
              </a:rPr>
              <a:t>Когда режим бота включен, платформа перемещается сама по себе, в зависимости от позиции шарика.</a:t>
            </a:r>
            <a:endParaRPr b="0" i="0" sz="2000" u="none" cap="none" strike="noStrike">
              <a:solidFill>
                <a:schemeClr val="dk1"/>
              </a:solidFill>
              <a:latin typeface="Roboto"/>
              <a:ea typeface="Roboto"/>
              <a:cs typeface="Roboto"/>
              <a:sym typeface="Roboto"/>
            </a:endParaRPr>
          </a:p>
        </p:txBody>
      </p:sp>
      <p:sp>
        <p:nvSpPr>
          <p:cNvPr id="171" name="Google Shape;171;gaa7e0003ea_0_39"/>
          <p:cNvSpPr/>
          <p:nvPr/>
        </p:nvSpPr>
        <p:spPr>
          <a:xfrm>
            <a:off x="251521" y="1151521"/>
            <a:ext cx="529200" cy="529200"/>
          </a:xfrm>
          <a:prstGeom prst="rect">
            <a:avLst/>
          </a:prstGeom>
          <a:solidFill>
            <a:srgbClr val="60617A"/>
          </a:solidFill>
          <a:ln>
            <a:noFill/>
          </a:ln>
          <a:effectLst>
            <a:outerShdw blurRad="203200" sx="103000" rotWithShape="0" algn="ctr" sy="103000">
              <a:srgbClr val="000000">
                <a:alpha val="352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uk-UA" sz="1800" u="none" cap="none" strike="noStrike">
                <a:solidFill>
                  <a:srgbClr val="FFFFFF"/>
                </a:solidFill>
                <a:latin typeface="Roboto"/>
                <a:ea typeface="Roboto"/>
                <a:cs typeface="Roboto"/>
                <a:sym typeface="Roboto"/>
              </a:rPr>
              <a:t>і</a:t>
            </a:r>
            <a:endParaRPr b="1" i="0" sz="1800" u="none" cap="none" strike="noStrike">
              <a:solidFill>
                <a:srgbClr val="FFFFFF"/>
              </a:solidFill>
              <a:latin typeface="Roboto"/>
              <a:ea typeface="Roboto"/>
              <a:cs typeface="Roboto"/>
              <a:sym typeface="Roboto"/>
            </a:endParaRPr>
          </a:p>
        </p:txBody>
      </p:sp>
      <p:pic>
        <p:nvPicPr>
          <p:cNvPr id="172" name="Google Shape;172;gaa7e0003ea_0_39"/>
          <p:cNvPicPr preferRelativeResize="0"/>
          <p:nvPr/>
        </p:nvPicPr>
        <p:blipFill rotWithShape="1">
          <a:blip r:embed="rId3">
            <a:alphaModFix/>
          </a:blip>
          <a:srcRect b="0" l="0" r="0" t="0"/>
          <a:stretch/>
        </p:blipFill>
        <p:spPr>
          <a:xfrm>
            <a:off x="2691200" y="3270959"/>
            <a:ext cx="3422001" cy="3417090"/>
          </a:xfrm>
          <a:prstGeom prst="rect">
            <a:avLst/>
          </a:prstGeom>
          <a:noFill/>
          <a:ln>
            <a:noFill/>
          </a:ln>
          <a:effectLst>
            <a:outerShdw blurRad="285750" rotWithShape="0" algn="bl">
              <a:srgbClr val="000000">
                <a:alpha val="49803"/>
              </a:srgbClr>
            </a:outerShdw>
          </a:effectLst>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gaa7e0003ea_0_49"/>
          <p:cNvSpPr txBox="1"/>
          <p:nvPr>
            <p:ph idx="12" type="sldNum"/>
          </p:nvPr>
        </p:nvSpPr>
        <p:spPr>
          <a:xfrm>
            <a:off x="8542530" y="6273318"/>
            <a:ext cx="684000" cy="5847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2400"/>
              <a:buNone/>
            </a:pPr>
            <a:fld id="{00000000-1234-1234-1234-123412341234}" type="slidenum">
              <a:rPr lang="uk-UA"/>
              <a:t>‹#›</a:t>
            </a:fld>
            <a:endParaRPr/>
          </a:p>
        </p:txBody>
      </p:sp>
      <p:sp>
        <p:nvSpPr>
          <p:cNvPr id="178" name="Google Shape;178;gaa7e0003ea_0_49"/>
          <p:cNvSpPr txBox="1"/>
          <p:nvPr>
            <p:ph idx="1" type="body"/>
          </p:nvPr>
        </p:nvSpPr>
        <p:spPr>
          <a:xfrm rot="-5400000">
            <a:off x="8311744" y="4169774"/>
            <a:ext cx="1156500" cy="288000"/>
          </a:xfrm>
          <a:prstGeom prst="rect">
            <a:avLst/>
          </a:prstGeom>
          <a:noFill/>
          <a:ln cap="flat" cmpd="sng" w="2857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lt1"/>
              </a:buClr>
              <a:buSzPts val="1400"/>
              <a:buNone/>
            </a:pPr>
            <a:r>
              <a:rPr lang="uk-UA"/>
              <a:t>LESSON 16</a:t>
            </a:r>
            <a:endParaRPr/>
          </a:p>
        </p:txBody>
      </p:sp>
      <p:sp>
        <p:nvSpPr>
          <p:cNvPr id="179" name="Google Shape;179;gaa7e0003ea_0_49"/>
          <p:cNvSpPr txBox="1"/>
          <p:nvPr>
            <p:ph type="ctrTitle"/>
          </p:nvPr>
        </p:nvSpPr>
        <p:spPr>
          <a:xfrm>
            <a:off x="251520" y="116632"/>
            <a:ext cx="8115600" cy="720000"/>
          </a:xfrm>
          <a:prstGeom prst="rect">
            <a:avLst/>
          </a:prstGeom>
          <a:solidFill>
            <a:schemeClr val="dk2"/>
          </a:solid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lt1"/>
              </a:buClr>
              <a:buSzPts val="4000"/>
              <a:buFont typeface="Inter"/>
              <a:buNone/>
            </a:pPr>
            <a:r>
              <a:rPr lang="uk-UA">
                <a:latin typeface="Roboto"/>
                <a:ea typeface="Roboto"/>
                <a:cs typeface="Roboto"/>
                <a:sym typeface="Roboto"/>
              </a:rPr>
              <a:t>Итог</a:t>
            </a:r>
            <a:endParaRPr>
              <a:latin typeface="Roboto"/>
              <a:ea typeface="Roboto"/>
              <a:cs typeface="Roboto"/>
              <a:sym typeface="Roboto"/>
            </a:endParaRPr>
          </a:p>
        </p:txBody>
      </p:sp>
      <p:sp>
        <p:nvSpPr>
          <p:cNvPr id="180" name="Google Shape;180;gaa7e0003ea_0_49"/>
          <p:cNvSpPr txBox="1"/>
          <p:nvPr/>
        </p:nvSpPr>
        <p:spPr>
          <a:xfrm>
            <a:off x="437250" y="1339100"/>
            <a:ext cx="7929900" cy="20898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457200" marR="0" rtl="0" algn="l">
              <a:lnSpc>
                <a:spcPct val="100000"/>
              </a:lnSpc>
              <a:spcBef>
                <a:spcPts val="0"/>
              </a:spcBef>
              <a:spcAft>
                <a:spcPts val="0"/>
              </a:spcAft>
              <a:buClr>
                <a:schemeClr val="dk1"/>
              </a:buClr>
              <a:buSzPts val="2000"/>
              <a:buFont typeface="Arial"/>
              <a:buNone/>
            </a:pPr>
            <a:r>
              <a:rPr b="0" i="0" lang="uk-UA" sz="2000" u="none" cap="none" strike="noStrike">
                <a:solidFill>
                  <a:srgbClr val="333333"/>
                </a:solidFill>
                <a:latin typeface="Roboto"/>
                <a:ea typeface="Roboto"/>
                <a:cs typeface="Roboto"/>
                <a:sym typeface="Roboto"/>
              </a:rPr>
              <a:t>Вот и все, основная часть проекта завершена. </a:t>
            </a:r>
            <a:endParaRPr b="0" i="0" sz="2000" u="none" cap="none" strike="noStrike">
              <a:solidFill>
                <a:srgbClr val="333333"/>
              </a:solidFill>
              <a:latin typeface="Roboto"/>
              <a:ea typeface="Roboto"/>
              <a:cs typeface="Roboto"/>
              <a:sym typeface="Roboto"/>
            </a:endParaRPr>
          </a:p>
          <a:p>
            <a:pPr indent="0" lvl="0" marL="457200" marR="0" rtl="0" algn="l">
              <a:lnSpc>
                <a:spcPct val="100000"/>
              </a:lnSpc>
              <a:spcBef>
                <a:spcPts val="0"/>
              </a:spcBef>
              <a:spcAft>
                <a:spcPts val="0"/>
              </a:spcAft>
              <a:buClr>
                <a:schemeClr val="dk1"/>
              </a:buClr>
              <a:buSzPts val="2000"/>
              <a:buFont typeface="Arial"/>
              <a:buNone/>
            </a:pPr>
            <a:r>
              <a:t/>
            </a:r>
            <a:endParaRPr b="0" i="0" sz="2000" u="none" cap="none" strike="noStrike">
              <a:solidFill>
                <a:srgbClr val="333333"/>
              </a:solidFill>
              <a:latin typeface="Roboto"/>
              <a:ea typeface="Roboto"/>
              <a:cs typeface="Roboto"/>
              <a:sym typeface="Roboto"/>
            </a:endParaRPr>
          </a:p>
          <a:p>
            <a:pPr indent="0" lvl="0" marL="457200" marR="0" rtl="0" algn="l">
              <a:lnSpc>
                <a:spcPct val="100000"/>
              </a:lnSpc>
              <a:spcBef>
                <a:spcPts val="0"/>
              </a:spcBef>
              <a:spcAft>
                <a:spcPts val="0"/>
              </a:spcAft>
              <a:buClr>
                <a:schemeClr val="dk1"/>
              </a:buClr>
              <a:buSzPts val="2000"/>
              <a:buFont typeface="Arial"/>
              <a:buNone/>
            </a:pPr>
            <a:r>
              <a:rPr b="0" i="0" lang="uk-UA" sz="2000" u="none" cap="none" strike="noStrike">
                <a:solidFill>
                  <a:srgbClr val="333333"/>
                </a:solidFill>
                <a:latin typeface="Roboto"/>
                <a:ea typeface="Roboto"/>
                <a:cs typeface="Roboto"/>
                <a:sym typeface="Roboto"/>
              </a:rPr>
              <a:t>В качестве дополнительного задания можете попробовать реализовать игру на двоих, где два разных игрока буду играть до того момента, пока один из них не уронит шарик. На этом этапе будет определен победитель.</a:t>
            </a:r>
            <a:endParaRPr b="0" i="0" sz="2000" u="none" cap="none" strike="noStrike">
              <a:solidFill>
                <a:srgbClr val="333333"/>
              </a:solidFill>
              <a:latin typeface="Roboto"/>
              <a:ea typeface="Roboto"/>
              <a:cs typeface="Roboto"/>
              <a:sym typeface="Roboto"/>
            </a:endParaRPr>
          </a:p>
        </p:txBody>
      </p:sp>
      <p:sp>
        <p:nvSpPr>
          <p:cNvPr id="181" name="Google Shape;181;gaa7e0003ea_0_49"/>
          <p:cNvSpPr/>
          <p:nvPr/>
        </p:nvSpPr>
        <p:spPr>
          <a:xfrm>
            <a:off x="251521" y="1151521"/>
            <a:ext cx="529200" cy="529200"/>
          </a:xfrm>
          <a:prstGeom prst="rect">
            <a:avLst/>
          </a:prstGeom>
          <a:solidFill>
            <a:srgbClr val="60617A"/>
          </a:solidFill>
          <a:ln>
            <a:noFill/>
          </a:ln>
          <a:effectLst>
            <a:outerShdw blurRad="203200" sx="103000" rotWithShape="0" algn="ctr" sy="103000">
              <a:srgbClr val="000000">
                <a:alpha val="313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uk-UA" sz="1800" u="none" cap="none" strike="noStrike">
                <a:solidFill>
                  <a:srgbClr val="FFFFFF"/>
                </a:solidFill>
                <a:latin typeface="Roboto"/>
                <a:ea typeface="Roboto"/>
                <a:cs typeface="Roboto"/>
                <a:sym typeface="Roboto"/>
              </a:rPr>
              <a:t>і</a:t>
            </a:r>
            <a:endParaRPr b="1" i="0" sz="1800" u="none" cap="none" strike="noStrike">
              <a:solidFill>
                <a:srgbClr val="FFFFFF"/>
              </a:solidFill>
              <a:latin typeface="Roboto"/>
              <a:ea typeface="Roboto"/>
              <a:cs typeface="Roboto"/>
              <a:sym typeface="Robo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4"/>
          <p:cNvSpPr txBox="1"/>
          <p:nvPr>
            <p:ph idx="12" type="sldNum"/>
          </p:nvPr>
        </p:nvSpPr>
        <p:spPr>
          <a:xfrm>
            <a:off x="8542530" y="6273318"/>
            <a:ext cx="684031" cy="584682"/>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2400"/>
              <a:buNone/>
            </a:pPr>
            <a:fld id="{00000000-1234-1234-1234-123412341234}" type="slidenum">
              <a:rPr lang="uk-UA"/>
              <a:t>‹#›</a:t>
            </a:fld>
            <a:endParaRPr/>
          </a:p>
        </p:txBody>
      </p:sp>
      <p:sp>
        <p:nvSpPr>
          <p:cNvPr id="187" name="Google Shape;187;p4"/>
          <p:cNvSpPr txBox="1"/>
          <p:nvPr>
            <p:ph idx="1" type="body"/>
          </p:nvPr>
        </p:nvSpPr>
        <p:spPr>
          <a:xfrm rot="-5400000">
            <a:off x="8311810" y="4169804"/>
            <a:ext cx="1156404" cy="288036"/>
          </a:xfrm>
          <a:prstGeom prst="rect">
            <a:avLst/>
          </a:prstGeom>
          <a:noFill/>
          <a:ln cap="flat" cmpd="sng" w="2857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uk-UA"/>
              <a:t>LESSON 16</a:t>
            </a:r>
            <a:endParaRPr/>
          </a:p>
        </p:txBody>
      </p:sp>
      <p:sp>
        <p:nvSpPr>
          <p:cNvPr id="188" name="Google Shape;188;p4"/>
          <p:cNvSpPr txBox="1"/>
          <p:nvPr>
            <p:ph type="ctrTitle"/>
          </p:nvPr>
        </p:nvSpPr>
        <p:spPr>
          <a:xfrm>
            <a:off x="251520" y="116632"/>
            <a:ext cx="8115645" cy="72008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4000"/>
              <a:buFont typeface="Inter"/>
              <a:buNone/>
            </a:pPr>
            <a:r>
              <a:rPr lang="uk-UA" sz="3200"/>
              <a:t>Что нам удалось узнать до сих пор ...</a:t>
            </a:r>
            <a:endParaRPr sz="3200"/>
          </a:p>
        </p:txBody>
      </p:sp>
      <p:sp>
        <p:nvSpPr>
          <p:cNvPr id="189" name="Google Shape;189;p4"/>
          <p:cNvSpPr txBox="1"/>
          <p:nvPr/>
        </p:nvSpPr>
        <p:spPr>
          <a:xfrm>
            <a:off x="437265" y="1339100"/>
            <a:ext cx="7929900" cy="292235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457200" marR="0" rtl="0" algn="l">
              <a:lnSpc>
                <a:spcPct val="100000"/>
              </a:lnSpc>
              <a:spcBef>
                <a:spcPts val="0"/>
              </a:spcBef>
              <a:spcAft>
                <a:spcPts val="0"/>
              </a:spcAft>
              <a:buNone/>
            </a:pPr>
            <a:r>
              <a:rPr b="0" i="0" lang="uk-UA" sz="2000" u="none" cap="none" strike="noStrike">
                <a:solidFill>
                  <a:srgbClr val="333333"/>
                </a:solidFill>
                <a:latin typeface="Roboto"/>
                <a:ea typeface="Roboto"/>
                <a:cs typeface="Roboto"/>
                <a:sym typeface="Roboto"/>
              </a:rPr>
              <a:t>В этом семестре мы узнали про:</a:t>
            </a:r>
            <a:endParaRPr/>
          </a:p>
          <a:p>
            <a:pPr indent="-342900" lvl="0" marL="800100" marR="0" rtl="0" algn="l">
              <a:lnSpc>
                <a:spcPct val="100000"/>
              </a:lnSpc>
              <a:spcBef>
                <a:spcPts val="0"/>
              </a:spcBef>
              <a:spcAft>
                <a:spcPts val="0"/>
              </a:spcAft>
              <a:buClr>
                <a:schemeClr val="dk1"/>
              </a:buClr>
              <a:buSzPts val="2000"/>
              <a:buFont typeface="Arial"/>
              <a:buChar char="•"/>
            </a:pPr>
            <a:r>
              <a:rPr b="0" i="0" lang="uk-UA" sz="2000" u="none" cap="none" strike="noStrike">
                <a:solidFill>
                  <a:srgbClr val="333333"/>
                </a:solidFill>
                <a:latin typeface="Roboto"/>
                <a:ea typeface="Roboto"/>
                <a:cs typeface="Roboto"/>
                <a:sym typeface="Roboto"/>
              </a:rPr>
              <a:t>Processing</a:t>
            </a:r>
            <a:endParaRPr/>
          </a:p>
          <a:p>
            <a:pPr indent="-342900" lvl="0" marL="800100" marR="0" rtl="0" algn="l">
              <a:lnSpc>
                <a:spcPct val="100000"/>
              </a:lnSpc>
              <a:spcBef>
                <a:spcPts val="0"/>
              </a:spcBef>
              <a:spcAft>
                <a:spcPts val="0"/>
              </a:spcAft>
              <a:buClr>
                <a:schemeClr val="dk1"/>
              </a:buClr>
              <a:buSzPts val="2000"/>
              <a:buFont typeface="Arial"/>
              <a:buChar char="•"/>
            </a:pPr>
            <a:r>
              <a:rPr b="0" i="0" lang="uk-UA" sz="2000" u="none" cap="none" strike="noStrike">
                <a:solidFill>
                  <a:srgbClr val="333333"/>
                </a:solidFill>
                <a:latin typeface="Roboto"/>
                <a:ea typeface="Roboto"/>
                <a:cs typeface="Roboto"/>
                <a:sym typeface="Roboto"/>
              </a:rPr>
              <a:t>Статическая графика</a:t>
            </a:r>
            <a:endParaRPr/>
          </a:p>
          <a:p>
            <a:pPr indent="-342900" lvl="0" marL="800100" marR="0" rtl="0" algn="l">
              <a:lnSpc>
                <a:spcPct val="100000"/>
              </a:lnSpc>
              <a:spcBef>
                <a:spcPts val="0"/>
              </a:spcBef>
              <a:spcAft>
                <a:spcPts val="0"/>
              </a:spcAft>
              <a:buClr>
                <a:schemeClr val="dk1"/>
              </a:buClr>
              <a:buSzPts val="2000"/>
              <a:buFont typeface="Arial"/>
              <a:buChar char="•"/>
            </a:pPr>
            <a:r>
              <a:rPr b="0" i="0" lang="uk-UA" sz="2000" u="none" cap="none" strike="noStrike">
                <a:solidFill>
                  <a:srgbClr val="333333"/>
                </a:solidFill>
                <a:latin typeface="Roboto"/>
                <a:ea typeface="Roboto"/>
                <a:cs typeface="Roboto"/>
                <a:sym typeface="Roboto"/>
              </a:rPr>
              <a:t>Цвет в Processing</a:t>
            </a:r>
            <a:endParaRPr b="0" i="0" sz="2000" u="none" cap="none" strike="noStrike">
              <a:solidFill>
                <a:srgbClr val="333333"/>
              </a:solidFill>
              <a:latin typeface="Roboto"/>
              <a:ea typeface="Roboto"/>
              <a:cs typeface="Roboto"/>
              <a:sym typeface="Roboto"/>
            </a:endParaRPr>
          </a:p>
          <a:p>
            <a:pPr indent="-342900" lvl="0" marL="800100" marR="0" rtl="0" algn="l">
              <a:lnSpc>
                <a:spcPct val="100000"/>
              </a:lnSpc>
              <a:spcBef>
                <a:spcPts val="0"/>
              </a:spcBef>
              <a:spcAft>
                <a:spcPts val="0"/>
              </a:spcAft>
              <a:buClr>
                <a:schemeClr val="dk1"/>
              </a:buClr>
              <a:buSzPts val="2000"/>
              <a:buFont typeface="Arial"/>
              <a:buChar char="•"/>
            </a:pPr>
            <a:r>
              <a:rPr b="0" i="0" lang="uk-UA" sz="2000" u="none" cap="none" strike="noStrike">
                <a:solidFill>
                  <a:srgbClr val="333333"/>
                </a:solidFill>
                <a:latin typeface="Roboto"/>
                <a:ea typeface="Roboto"/>
                <a:cs typeface="Roboto"/>
                <a:sym typeface="Roboto"/>
              </a:rPr>
              <a:t>Переменные. Типы данных</a:t>
            </a:r>
            <a:endParaRPr/>
          </a:p>
          <a:p>
            <a:pPr indent="-342900" lvl="0" marL="800100" marR="0" rtl="0" algn="l">
              <a:lnSpc>
                <a:spcPct val="100000"/>
              </a:lnSpc>
              <a:spcBef>
                <a:spcPts val="0"/>
              </a:spcBef>
              <a:spcAft>
                <a:spcPts val="0"/>
              </a:spcAft>
              <a:buClr>
                <a:schemeClr val="dk1"/>
              </a:buClr>
              <a:buSzPts val="2000"/>
              <a:buFont typeface="Arial"/>
              <a:buChar char="•"/>
            </a:pPr>
            <a:r>
              <a:rPr b="0" i="0" lang="uk-UA" sz="2000" u="none" cap="none" strike="noStrike">
                <a:solidFill>
                  <a:srgbClr val="333333"/>
                </a:solidFill>
                <a:latin typeface="Roboto"/>
                <a:ea typeface="Roboto"/>
                <a:cs typeface="Roboto"/>
                <a:sym typeface="Roboto"/>
              </a:rPr>
              <a:t>Системные переменные</a:t>
            </a:r>
            <a:endParaRPr/>
          </a:p>
          <a:p>
            <a:pPr indent="-342900" lvl="0" marL="800100" marR="0" rtl="0" algn="l">
              <a:lnSpc>
                <a:spcPct val="100000"/>
              </a:lnSpc>
              <a:spcBef>
                <a:spcPts val="0"/>
              </a:spcBef>
              <a:spcAft>
                <a:spcPts val="0"/>
              </a:spcAft>
              <a:buClr>
                <a:schemeClr val="dk1"/>
              </a:buClr>
              <a:buSzPts val="2000"/>
              <a:buFont typeface="Arial"/>
              <a:buChar char="•"/>
            </a:pPr>
            <a:r>
              <a:rPr b="0" i="0" lang="uk-UA" sz="2000" u="none" cap="none" strike="noStrike">
                <a:solidFill>
                  <a:srgbClr val="333333"/>
                </a:solidFill>
                <a:latin typeface="Roboto"/>
                <a:ea typeface="Roboto"/>
                <a:cs typeface="Roboto"/>
                <a:sym typeface="Roboto"/>
              </a:rPr>
              <a:t>Условия в Processing</a:t>
            </a:r>
            <a:endParaRPr b="0" i="0" sz="2000" u="none" cap="none" strike="noStrike">
              <a:solidFill>
                <a:srgbClr val="333333"/>
              </a:solidFill>
              <a:latin typeface="Roboto"/>
              <a:ea typeface="Roboto"/>
              <a:cs typeface="Roboto"/>
              <a:sym typeface="Roboto"/>
            </a:endParaRPr>
          </a:p>
          <a:p>
            <a:pPr indent="-342900" lvl="0" marL="800100" marR="0" rtl="0" algn="l">
              <a:lnSpc>
                <a:spcPct val="100000"/>
              </a:lnSpc>
              <a:spcBef>
                <a:spcPts val="0"/>
              </a:spcBef>
              <a:spcAft>
                <a:spcPts val="0"/>
              </a:spcAft>
              <a:buClr>
                <a:schemeClr val="dk1"/>
              </a:buClr>
              <a:buSzPts val="2000"/>
              <a:buFont typeface="Arial"/>
              <a:buChar char="•"/>
            </a:pPr>
            <a:r>
              <a:rPr b="0" i="0" lang="uk-UA" sz="2000" u="none" cap="none" strike="noStrike">
                <a:solidFill>
                  <a:srgbClr val="333333"/>
                </a:solidFill>
                <a:latin typeface="Roboto"/>
                <a:ea typeface="Roboto"/>
                <a:cs typeface="Roboto"/>
                <a:sym typeface="Roboto"/>
              </a:rPr>
              <a:t>Циклы в Processing</a:t>
            </a:r>
            <a:endParaRPr b="0" i="0" sz="2000" u="none" cap="none" strike="noStrike">
              <a:solidFill>
                <a:srgbClr val="333333"/>
              </a:solidFill>
              <a:latin typeface="Roboto"/>
              <a:ea typeface="Roboto"/>
              <a:cs typeface="Roboto"/>
              <a:sym typeface="Roboto"/>
            </a:endParaRPr>
          </a:p>
          <a:p>
            <a:pPr indent="-342900" lvl="0" marL="800100" marR="0" rtl="0" algn="l">
              <a:lnSpc>
                <a:spcPct val="100000"/>
              </a:lnSpc>
              <a:spcBef>
                <a:spcPts val="0"/>
              </a:spcBef>
              <a:spcAft>
                <a:spcPts val="0"/>
              </a:spcAft>
              <a:buClr>
                <a:schemeClr val="dk1"/>
              </a:buClr>
              <a:buSzPts val="2000"/>
              <a:buFont typeface="Arial"/>
              <a:buChar char="•"/>
            </a:pPr>
            <a:r>
              <a:rPr b="0" i="0" lang="uk-UA" sz="2000" u="none" cap="none" strike="noStrike">
                <a:solidFill>
                  <a:srgbClr val="333333"/>
                </a:solidFill>
                <a:latin typeface="Roboto"/>
                <a:ea typeface="Roboto"/>
                <a:cs typeface="Roboto"/>
                <a:sym typeface="Roboto"/>
              </a:rPr>
              <a:t>Функции</a:t>
            </a:r>
            <a:endParaRPr b="0" i="0" sz="2000" u="none" cap="none" strike="noStrike">
              <a:solidFill>
                <a:srgbClr val="333333"/>
              </a:solidFill>
              <a:latin typeface="Roboto"/>
              <a:ea typeface="Roboto"/>
              <a:cs typeface="Roboto"/>
              <a:sym typeface="Roboto"/>
            </a:endParaRPr>
          </a:p>
        </p:txBody>
      </p:sp>
      <p:pic>
        <p:nvPicPr>
          <p:cNvPr id="190" name="Google Shape;190;p4"/>
          <p:cNvPicPr preferRelativeResize="0"/>
          <p:nvPr/>
        </p:nvPicPr>
        <p:blipFill rotWithShape="1">
          <a:blip r:embed="rId3">
            <a:alphaModFix/>
          </a:blip>
          <a:srcRect b="0" l="0" r="0" t="0"/>
          <a:stretch/>
        </p:blipFill>
        <p:spPr>
          <a:xfrm>
            <a:off x="0" y="4468482"/>
            <a:ext cx="2395974" cy="2395974"/>
          </a:xfrm>
          <a:prstGeom prst="rect">
            <a:avLst/>
          </a:prstGeom>
          <a:noFill/>
          <a:ln>
            <a:noFill/>
          </a:ln>
        </p:spPr>
      </p:pic>
      <p:pic>
        <p:nvPicPr>
          <p:cNvPr id="191" name="Google Shape;191;p4"/>
          <p:cNvPicPr preferRelativeResize="0"/>
          <p:nvPr/>
        </p:nvPicPr>
        <p:blipFill rotWithShape="1">
          <a:blip r:embed="rId4">
            <a:alphaModFix/>
          </a:blip>
          <a:srcRect b="0" l="0" r="0" t="0"/>
          <a:stretch/>
        </p:blipFill>
        <p:spPr>
          <a:xfrm>
            <a:off x="5898727" y="2130083"/>
            <a:ext cx="1692517" cy="1605537"/>
          </a:xfrm>
          <a:prstGeom prst="rect">
            <a:avLst/>
          </a:prstGeom>
          <a:noFill/>
          <a:ln>
            <a:noFill/>
          </a:ln>
          <a:effectLst>
            <a:outerShdw blurRad="285750" rotWithShape="0" algn="bl">
              <a:srgbClr val="000000">
                <a:alpha val="49803"/>
              </a:srgbClr>
            </a:outerShdw>
          </a:effectLst>
        </p:spPr>
      </p:pic>
      <p:pic>
        <p:nvPicPr>
          <p:cNvPr id="192" name="Google Shape;192;p4"/>
          <p:cNvPicPr preferRelativeResize="0"/>
          <p:nvPr/>
        </p:nvPicPr>
        <p:blipFill rotWithShape="1">
          <a:blip r:embed="rId5">
            <a:alphaModFix/>
          </a:blip>
          <a:srcRect b="0" l="0" r="0" t="0"/>
          <a:stretch/>
        </p:blipFill>
        <p:spPr>
          <a:xfrm>
            <a:off x="3396832" y="4658274"/>
            <a:ext cx="2010766" cy="1828792"/>
          </a:xfrm>
          <a:prstGeom prst="rect">
            <a:avLst/>
          </a:prstGeom>
          <a:noFill/>
          <a:ln>
            <a:noFill/>
          </a:ln>
          <a:effectLst>
            <a:outerShdw blurRad="285750" rotWithShape="0" algn="bl">
              <a:srgbClr val="000000">
                <a:alpha val="49803"/>
              </a:srgbClr>
            </a:outerShdw>
          </a:effectLst>
        </p:spPr>
      </p:pic>
      <p:pic>
        <p:nvPicPr>
          <p:cNvPr id="193" name="Google Shape;193;p4"/>
          <p:cNvPicPr preferRelativeResize="0"/>
          <p:nvPr/>
        </p:nvPicPr>
        <p:blipFill rotWithShape="1">
          <a:blip r:embed="rId6">
            <a:alphaModFix/>
          </a:blip>
          <a:srcRect b="0" l="0" r="0" t="0"/>
          <a:stretch/>
        </p:blipFill>
        <p:spPr>
          <a:xfrm>
            <a:off x="5970530" y="4658274"/>
            <a:ext cx="2021302" cy="1828792"/>
          </a:xfrm>
          <a:prstGeom prst="rect">
            <a:avLst/>
          </a:prstGeom>
          <a:noFill/>
          <a:ln>
            <a:noFill/>
          </a:ln>
          <a:effectLst>
            <a:outerShdw blurRad="285750" rotWithShape="0" algn="bl">
              <a:srgbClr val="000000">
                <a:alpha val="49411"/>
              </a:srgbClr>
            </a:outerShdw>
          </a:effectLst>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12"/>
          <p:cNvSpPr txBox="1"/>
          <p:nvPr>
            <p:ph idx="12" type="sldNum"/>
          </p:nvPr>
        </p:nvSpPr>
        <p:spPr>
          <a:xfrm>
            <a:off x="8542530" y="6273318"/>
            <a:ext cx="684031" cy="584682"/>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2400"/>
              <a:buNone/>
            </a:pPr>
            <a:fld id="{00000000-1234-1234-1234-123412341234}" type="slidenum">
              <a:rPr lang="uk-UA"/>
              <a:t>‹#›</a:t>
            </a:fld>
            <a:endParaRPr/>
          </a:p>
        </p:txBody>
      </p:sp>
      <p:sp>
        <p:nvSpPr>
          <p:cNvPr id="199" name="Google Shape;199;p12"/>
          <p:cNvSpPr txBox="1"/>
          <p:nvPr>
            <p:ph idx="1" type="body"/>
          </p:nvPr>
        </p:nvSpPr>
        <p:spPr>
          <a:xfrm rot="-5400000">
            <a:off x="8311810" y="4169804"/>
            <a:ext cx="1156404" cy="288036"/>
          </a:xfrm>
          <a:prstGeom prst="rect">
            <a:avLst/>
          </a:prstGeom>
          <a:noFill/>
          <a:ln cap="flat" cmpd="sng" w="2857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uk-UA"/>
              <a:t>LESSON 16</a:t>
            </a:r>
            <a:endParaRPr/>
          </a:p>
        </p:txBody>
      </p:sp>
      <p:sp>
        <p:nvSpPr>
          <p:cNvPr id="200" name="Google Shape;200;p12"/>
          <p:cNvSpPr txBox="1"/>
          <p:nvPr>
            <p:ph type="ctrTitle"/>
          </p:nvPr>
        </p:nvSpPr>
        <p:spPr>
          <a:xfrm>
            <a:off x="251520" y="116632"/>
            <a:ext cx="8115645" cy="72008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4000"/>
              <a:buFont typeface="Inter"/>
              <a:buNone/>
            </a:pPr>
            <a:r>
              <a:rPr lang="uk-UA" sz="3200"/>
              <a:t>Что мы узнаем во втором семестре?</a:t>
            </a:r>
            <a:endParaRPr sz="3200"/>
          </a:p>
        </p:txBody>
      </p:sp>
      <p:sp>
        <p:nvSpPr>
          <p:cNvPr id="201" name="Google Shape;201;p12"/>
          <p:cNvSpPr txBox="1"/>
          <p:nvPr/>
        </p:nvSpPr>
        <p:spPr>
          <a:xfrm>
            <a:off x="437250" y="1339100"/>
            <a:ext cx="7929900" cy="23388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457200" marR="0" rtl="0" algn="l">
              <a:lnSpc>
                <a:spcPct val="100000"/>
              </a:lnSpc>
              <a:spcBef>
                <a:spcPts val="0"/>
              </a:spcBef>
              <a:spcAft>
                <a:spcPts val="0"/>
              </a:spcAft>
              <a:buNone/>
            </a:pPr>
            <a:r>
              <a:rPr b="0" i="0" lang="uk-UA" sz="2000" u="none" cap="none" strike="noStrike">
                <a:solidFill>
                  <a:srgbClr val="333333"/>
                </a:solidFill>
                <a:latin typeface="Roboto"/>
                <a:ea typeface="Roboto"/>
                <a:cs typeface="Roboto"/>
                <a:sym typeface="Roboto"/>
              </a:rPr>
              <a:t>В следующем семестре мы узнаем:</a:t>
            </a:r>
            <a:endParaRPr b="0" i="0" sz="2000" u="none" cap="none" strike="noStrike">
              <a:solidFill>
                <a:srgbClr val="333333"/>
              </a:solidFill>
              <a:latin typeface="Roboto"/>
              <a:ea typeface="Roboto"/>
              <a:cs typeface="Roboto"/>
              <a:sym typeface="Roboto"/>
            </a:endParaRPr>
          </a:p>
          <a:p>
            <a:pPr indent="-342900" lvl="0" marL="800100" marR="0" rtl="0" algn="l">
              <a:lnSpc>
                <a:spcPct val="100000"/>
              </a:lnSpc>
              <a:spcBef>
                <a:spcPts val="0"/>
              </a:spcBef>
              <a:spcAft>
                <a:spcPts val="0"/>
              </a:spcAft>
              <a:buClr>
                <a:schemeClr val="dk1"/>
              </a:buClr>
              <a:buSzPts val="2000"/>
              <a:buFont typeface="Arial"/>
              <a:buChar char="•"/>
            </a:pPr>
            <a:r>
              <a:rPr b="0" i="0" lang="uk-UA" sz="1400" u="none" cap="none" strike="noStrike">
                <a:solidFill>
                  <a:srgbClr val="000000"/>
                </a:solidFill>
                <a:latin typeface="Arial"/>
                <a:ea typeface="Arial"/>
                <a:cs typeface="Arial"/>
                <a:sym typeface="Arial"/>
              </a:rPr>
              <a:t>Анимация</a:t>
            </a:r>
            <a:endParaRPr b="0" i="0" sz="1400" u="none" cap="none" strike="noStrike">
              <a:solidFill>
                <a:srgbClr val="000000"/>
              </a:solidFill>
              <a:latin typeface="Arial"/>
              <a:ea typeface="Arial"/>
              <a:cs typeface="Arial"/>
              <a:sym typeface="Arial"/>
            </a:endParaRPr>
          </a:p>
          <a:p>
            <a:pPr indent="-342900" lvl="0" marL="800100" marR="0" rtl="0" algn="l">
              <a:lnSpc>
                <a:spcPct val="100000"/>
              </a:lnSpc>
              <a:spcBef>
                <a:spcPts val="0"/>
              </a:spcBef>
              <a:spcAft>
                <a:spcPts val="0"/>
              </a:spcAft>
              <a:buClr>
                <a:schemeClr val="dk1"/>
              </a:buClr>
              <a:buSzPts val="2000"/>
              <a:buFont typeface="Arial"/>
              <a:buChar char="•"/>
            </a:pPr>
            <a:r>
              <a:rPr b="0" i="0" lang="uk-UA" sz="1400" u="none" cap="none" strike="noStrike">
                <a:solidFill>
                  <a:srgbClr val="000000"/>
                </a:solidFill>
                <a:latin typeface="Arial"/>
                <a:ea typeface="Arial"/>
                <a:cs typeface="Arial"/>
                <a:sym typeface="Arial"/>
              </a:rPr>
              <a:t>Работа со звуком</a:t>
            </a:r>
            <a:endParaRPr b="0" i="0" sz="1400" u="none" cap="none" strike="noStrike">
              <a:solidFill>
                <a:srgbClr val="000000"/>
              </a:solidFill>
              <a:latin typeface="Arial"/>
              <a:ea typeface="Arial"/>
              <a:cs typeface="Arial"/>
              <a:sym typeface="Arial"/>
            </a:endParaRPr>
          </a:p>
          <a:p>
            <a:pPr indent="-342900" lvl="0" marL="800100" marR="0" rtl="0" algn="l">
              <a:lnSpc>
                <a:spcPct val="100000"/>
              </a:lnSpc>
              <a:spcBef>
                <a:spcPts val="0"/>
              </a:spcBef>
              <a:spcAft>
                <a:spcPts val="0"/>
              </a:spcAft>
              <a:buClr>
                <a:schemeClr val="dk1"/>
              </a:buClr>
              <a:buSzPts val="2000"/>
              <a:buFont typeface="Arial"/>
              <a:buChar char="•"/>
            </a:pPr>
            <a:r>
              <a:rPr b="0" i="0" lang="uk-UA" sz="1400" u="none" cap="none" strike="noStrike">
                <a:solidFill>
                  <a:srgbClr val="000000"/>
                </a:solidFill>
                <a:latin typeface="Arial"/>
                <a:ea typeface="Arial"/>
                <a:cs typeface="Arial"/>
                <a:sym typeface="Arial"/>
              </a:rPr>
              <a:t>Библиотеки. Fisica</a:t>
            </a:r>
            <a:endParaRPr b="0" i="0" sz="1400" u="none" cap="none" strike="noStrike">
              <a:solidFill>
                <a:srgbClr val="000000"/>
              </a:solidFill>
              <a:latin typeface="Arial"/>
              <a:ea typeface="Arial"/>
              <a:cs typeface="Arial"/>
              <a:sym typeface="Arial"/>
            </a:endParaRPr>
          </a:p>
          <a:p>
            <a:pPr indent="-342900" lvl="0" marL="800100" marR="0" rtl="0" algn="l">
              <a:lnSpc>
                <a:spcPct val="100000"/>
              </a:lnSpc>
              <a:spcBef>
                <a:spcPts val="0"/>
              </a:spcBef>
              <a:spcAft>
                <a:spcPts val="0"/>
              </a:spcAft>
              <a:buClr>
                <a:schemeClr val="dk1"/>
              </a:buClr>
              <a:buSzPts val="2000"/>
              <a:buFont typeface="Arial"/>
              <a:buChar char="•"/>
            </a:pPr>
            <a:r>
              <a:rPr b="0" i="0" lang="uk-UA" sz="1400" u="none" cap="none" strike="noStrike">
                <a:solidFill>
                  <a:srgbClr val="000000"/>
                </a:solidFill>
                <a:latin typeface="Arial"/>
                <a:ea typeface="Arial"/>
                <a:cs typeface="Arial"/>
                <a:sym typeface="Arial"/>
              </a:rPr>
              <a:t>Драм-машина</a:t>
            </a:r>
            <a:endParaRPr b="0" i="0" sz="1400" u="none" cap="none" strike="noStrike">
              <a:solidFill>
                <a:srgbClr val="000000"/>
              </a:solidFill>
              <a:latin typeface="Arial"/>
              <a:ea typeface="Arial"/>
              <a:cs typeface="Arial"/>
              <a:sym typeface="Arial"/>
            </a:endParaRPr>
          </a:p>
          <a:p>
            <a:pPr indent="-342900" lvl="0" marL="800100" marR="0" rtl="0" algn="l">
              <a:lnSpc>
                <a:spcPct val="100000"/>
              </a:lnSpc>
              <a:spcBef>
                <a:spcPts val="0"/>
              </a:spcBef>
              <a:spcAft>
                <a:spcPts val="0"/>
              </a:spcAft>
              <a:buClr>
                <a:schemeClr val="dk1"/>
              </a:buClr>
              <a:buSzPts val="2000"/>
              <a:buFont typeface="Arial"/>
              <a:buChar char="•"/>
            </a:pPr>
            <a:r>
              <a:rPr b="0" i="0" lang="uk-UA" sz="1400" u="none" cap="none" strike="noStrike">
                <a:solidFill>
                  <a:srgbClr val="000000"/>
                </a:solidFill>
                <a:latin typeface="Arial"/>
                <a:ea typeface="Arial"/>
                <a:cs typeface="Arial"/>
                <a:sym typeface="Arial"/>
              </a:rPr>
              <a:t>Работа с 3D</a:t>
            </a:r>
            <a:endParaRPr/>
          </a:p>
          <a:p>
            <a:pPr indent="-342900" lvl="0" marL="800100" marR="0" rtl="0" algn="l">
              <a:lnSpc>
                <a:spcPct val="100000"/>
              </a:lnSpc>
              <a:spcBef>
                <a:spcPts val="0"/>
              </a:spcBef>
              <a:spcAft>
                <a:spcPts val="0"/>
              </a:spcAft>
              <a:buClr>
                <a:schemeClr val="dk1"/>
              </a:buClr>
              <a:buSzPts val="2000"/>
              <a:buFont typeface="Arial"/>
              <a:buChar char="•"/>
            </a:pPr>
            <a:r>
              <a:rPr b="0" i="0" lang="uk-UA" sz="1400" u="none" cap="none" strike="noStrike">
                <a:solidFill>
                  <a:srgbClr val="000000"/>
                </a:solidFill>
                <a:latin typeface="Arial"/>
                <a:ea typeface="Arial"/>
                <a:cs typeface="Arial"/>
                <a:sym typeface="Arial"/>
              </a:rPr>
              <a:t>ООП</a:t>
            </a:r>
            <a:endParaRPr b="0" i="0" sz="2000" u="none" cap="none" strike="noStrike">
              <a:solidFill>
                <a:srgbClr val="333333"/>
              </a:solidFill>
              <a:latin typeface="Roboto"/>
              <a:ea typeface="Roboto"/>
              <a:cs typeface="Roboto"/>
              <a:sym typeface="Roboto"/>
            </a:endParaRPr>
          </a:p>
          <a:p>
            <a:pPr indent="0" lvl="0" marL="457200" marR="0" rtl="0" algn="l">
              <a:lnSpc>
                <a:spcPct val="100000"/>
              </a:lnSpc>
              <a:spcBef>
                <a:spcPts val="0"/>
              </a:spcBef>
              <a:spcAft>
                <a:spcPts val="0"/>
              </a:spcAft>
              <a:buNone/>
            </a:pPr>
            <a:r>
              <a:t/>
            </a:r>
            <a:endParaRPr b="0" i="0" sz="2000" u="none" cap="none" strike="noStrike">
              <a:solidFill>
                <a:srgbClr val="333333"/>
              </a:solidFill>
              <a:latin typeface="Roboto"/>
              <a:ea typeface="Roboto"/>
              <a:cs typeface="Roboto"/>
              <a:sym typeface="Roboto"/>
            </a:endParaRPr>
          </a:p>
          <a:p>
            <a:pPr indent="0" lvl="0" marL="457200" marR="0" rtl="0" algn="l">
              <a:lnSpc>
                <a:spcPct val="100000"/>
              </a:lnSpc>
              <a:spcBef>
                <a:spcPts val="0"/>
              </a:spcBef>
              <a:spcAft>
                <a:spcPts val="0"/>
              </a:spcAft>
              <a:buClr>
                <a:schemeClr val="dk1"/>
              </a:buClr>
              <a:buSzPts val="2000"/>
              <a:buFont typeface="Arial"/>
              <a:buNone/>
            </a:pPr>
            <a:r>
              <a:t/>
            </a:r>
            <a:endParaRPr b="0" i="0" sz="2000" u="none" cap="none" strike="noStrike">
              <a:solidFill>
                <a:srgbClr val="333333"/>
              </a:solidFill>
              <a:latin typeface="Roboto"/>
              <a:ea typeface="Roboto"/>
              <a:cs typeface="Roboto"/>
              <a:sym typeface="Roboto"/>
            </a:endParaRPr>
          </a:p>
        </p:txBody>
      </p:sp>
      <p:pic>
        <p:nvPicPr>
          <p:cNvPr id="202" name="Google Shape;202;p12"/>
          <p:cNvPicPr preferRelativeResize="0"/>
          <p:nvPr/>
        </p:nvPicPr>
        <p:blipFill rotWithShape="1">
          <a:blip r:embed="rId3">
            <a:alphaModFix/>
          </a:blip>
          <a:srcRect b="0" l="0" r="0" t="0"/>
          <a:stretch/>
        </p:blipFill>
        <p:spPr>
          <a:xfrm>
            <a:off x="0" y="4026775"/>
            <a:ext cx="2831200" cy="2831226"/>
          </a:xfrm>
          <a:prstGeom prst="rect">
            <a:avLst/>
          </a:prstGeom>
          <a:noFill/>
          <a:ln>
            <a:noFill/>
          </a:ln>
        </p:spPr>
      </p:pic>
      <p:pic>
        <p:nvPicPr>
          <p:cNvPr descr="3d creative coding p5art GIF - Find on GIFER" id="203" name="Google Shape;203;p12"/>
          <p:cNvPicPr preferRelativeResize="0"/>
          <p:nvPr/>
        </p:nvPicPr>
        <p:blipFill rotWithShape="1">
          <a:blip r:embed="rId4">
            <a:alphaModFix/>
          </a:blip>
          <a:srcRect b="0" l="0" r="0" t="0"/>
          <a:stretch/>
        </p:blipFill>
        <p:spPr>
          <a:xfrm>
            <a:off x="3183850" y="4226943"/>
            <a:ext cx="2338716" cy="2338716"/>
          </a:xfrm>
          <a:prstGeom prst="rect">
            <a:avLst/>
          </a:prstGeom>
          <a:noFill/>
          <a:ln>
            <a:noFill/>
          </a:ln>
          <a:effectLst>
            <a:outerShdw blurRad="190500" rotWithShape="0" algn="tl">
              <a:srgbClr val="000000">
                <a:alpha val="69803"/>
              </a:srgbClr>
            </a:outerShdw>
          </a:effectLst>
        </p:spPr>
      </p:pic>
      <p:pic>
        <p:nvPicPr>
          <p:cNvPr descr="Geometric Animations / 171220 gif processing creative coding art everyday  geometry http://ift.tt/2CLUhFO | Code art, Psychedelic animation, Cool  optical illusions" id="204" name="Google Shape;204;p12"/>
          <p:cNvPicPr preferRelativeResize="0"/>
          <p:nvPr/>
        </p:nvPicPr>
        <p:blipFill rotWithShape="1">
          <a:blip r:embed="rId5">
            <a:alphaModFix/>
          </a:blip>
          <a:srcRect b="0" l="0" r="0" t="0"/>
          <a:stretch/>
        </p:blipFill>
        <p:spPr>
          <a:xfrm>
            <a:off x="5863190" y="4226943"/>
            <a:ext cx="2338716" cy="2338716"/>
          </a:xfrm>
          <a:prstGeom prst="rect">
            <a:avLst/>
          </a:prstGeom>
          <a:noFill/>
          <a:ln>
            <a:noFill/>
          </a:ln>
          <a:effectLst>
            <a:outerShdw blurRad="190500" rotWithShape="0" algn="tl">
              <a:srgbClr val="000000">
                <a:alpha val="69803"/>
              </a:srgbClr>
            </a:outerShdw>
          </a:effectLst>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5"/>
          <p:cNvSpPr txBox="1"/>
          <p:nvPr>
            <p:ph type="ctrTitle"/>
          </p:nvPr>
        </p:nvSpPr>
        <p:spPr>
          <a:xfrm>
            <a:off x="251520" y="116632"/>
            <a:ext cx="8115645" cy="720080"/>
          </a:xfrm>
          <a:prstGeom prst="rect">
            <a:avLst/>
          </a:prstGeom>
          <a:solidFill>
            <a:schemeClr val="dk2"/>
          </a:solid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lt1"/>
              </a:buClr>
              <a:buSzPts val="4000"/>
              <a:buFont typeface="Inter"/>
              <a:buNone/>
            </a:pPr>
            <a:r>
              <a:rPr lang="uk-UA">
                <a:latin typeface="Roboto"/>
                <a:ea typeface="Roboto"/>
                <a:cs typeface="Roboto"/>
                <a:sym typeface="Roboto"/>
              </a:rPr>
              <a:t>На этом всё!</a:t>
            </a:r>
            <a:endParaRPr>
              <a:latin typeface="Roboto"/>
              <a:ea typeface="Roboto"/>
              <a:cs typeface="Roboto"/>
              <a:sym typeface="Roboto"/>
            </a:endParaRPr>
          </a:p>
        </p:txBody>
      </p:sp>
      <p:sp>
        <p:nvSpPr>
          <p:cNvPr id="210" name="Google Shape;210;p5"/>
          <p:cNvSpPr txBox="1"/>
          <p:nvPr>
            <p:ph idx="12" type="sldNum"/>
          </p:nvPr>
        </p:nvSpPr>
        <p:spPr>
          <a:xfrm>
            <a:off x="8542530" y="6273318"/>
            <a:ext cx="684031" cy="584682"/>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2400"/>
              <a:buNone/>
            </a:pPr>
            <a:fld id="{00000000-1234-1234-1234-123412341234}" type="slidenum">
              <a:rPr lang="uk-UA"/>
              <a:t>‹#›</a:t>
            </a:fld>
            <a:endParaRPr/>
          </a:p>
        </p:txBody>
      </p:sp>
      <p:sp>
        <p:nvSpPr>
          <p:cNvPr id="211" name="Google Shape;211;p5"/>
          <p:cNvSpPr txBox="1"/>
          <p:nvPr>
            <p:ph idx="1" type="body"/>
          </p:nvPr>
        </p:nvSpPr>
        <p:spPr>
          <a:xfrm rot="-5400000">
            <a:off x="8311810" y="4169804"/>
            <a:ext cx="1156404" cy="288036"/>
          </a:xfrm>
          <a:prstGeom prst="rect">
            <a:avLst/>
          </a:prstGeom>
          <a:noFill/>
          <a:ln cap="flat" cmpd="sng" w="2857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lt1"/>
              </a:buClr>
              <a:buSzPts val="1400"/>
              <a:buNone/>
            </a:pPr>
            <a:r>
              <a:rPr lang="uk-UA"/>
              <a:t>LESSON 16</a:t>
            </a:r>
            <a:endParaRPr/>
          </a:p>
        </p:txBody>
      </p:sp>
      <p:pic>
        <p:nvPicPr>
          <p:cNvPr id="212" name="Google Shape;212;p5"/>
          <p:cNvPicPr preferRelativeResize="0"/>
          <p:nvPr/>
        </p:nvPicPr>
        <p:blipFill rotWithShape="1">
          <a:blip r:embed="rId3">
            <a:alphaModFix/>
          </a:blip>
          <a:srcRect b="0" l="0" r="0" t="0"/>
          <a:stretch/>
        </p:blipFill>
        <p:spPr>
          <a:xfrm>
            <a:off x="2133600" y="1396537"/>
            <a:ext cx="4876800" cy="48768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 name="Shape 44"/>
        <p:cNvGrpSpPr/>
        <p:nvPr/>
      </p:nvGrpSpPr>
      <p:grpSpPr>
        <a:xfrm>
          <a:off x="0" y="0"/>
          <a:ext cx="0" cy="0"/>
          <a:chOff x="0" y="0"/>
          <a:chExt cx="0" cy="0"/>
        </a:xfrm>
      </p:grpSpPr>
      <p:sp>
        <p:nvSpPr>
          <p:cNvPr id="45" name="Google Shape;45;p2"/>
          <p:cNvSpPr txBox="1"/>
          <p:nvPr>
            <p:ph idx="12" type="sldNum"/>
          </p:nvPr>
        </p:nvSpPr>
        <p:spPr>
          <a:xfrm>
            <a:off x="8542530" y="6273318"/>
            <a:ext cx="684031" cy="584682"/>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2400"/>
              <a:buNone/>
            </a:pPr>
            <a:fld id="{00000000-1234-1234-1234-123412341234}" type="slidenum">
              <a:rPr lang="uk-UA"/>
              <a:t>‹#›</a:t>
            </a:fld>
            <a:endParaRPr/>
          </a:p>
        </p:txBody>
      </p:sp>
      <p:sp>
        <p:nvSpPr>
          <p:cNvPr id="46" name="Google Shape;46;p2"/>
          <p:cNvSpPr txBox="1"/>
          <p:nvPr>
            <p:ph idx="1" type="body"/>
          </p:nvPr>
        </p:nvSpPr>
        <p:spPr>
          <a:xfrm rot="-5400000">
            <a:off x="8311810" y="4169804"/>
            <a:ext cx="1156404" cy="288036"/>
          </a:xfrm>
          <a:prstGeom prst="rect">
            <a:avLst/>
          </a:prstGeom>
          <a:noFill/>
          <a:ln cap="flat" cmpd="sng" w="2857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lt1"/>
              </a:buClr>
              <a:buSzPts val="1400"/>
              <a:buNone/>
            </a:pPr>
            <a:r>
              <a:rPr lang="uk-UA"/>
              <a:t>LESSON 16</a:t>
            </a:r>
            <a:endParaRPr/>
          </a:p>
        </p:txBody>
      </p:sp>
      <p:sp>
        <p:nvSpPr>
          <p:cNvPr id="47" name="Google Shape;47;p2"/>
          <p:cNvSpPr txBox="1"/>
          <p:nvPr>
            <p:ph type="ctrTitle"/>
          </p:nvPr>
        </p:nvSpPr>
        <p:spPr>
          <a:xfrm>
            <a:off x="251520" y="116632"/>
            <a:ext cx="8115645" cy="720080"/>
          </a:xfrm>
          <a:prstGeom prst="rect">
            <a:avLst/>
          </a:prstGeom>
          <a:solidFill>
            <a:schemeClr val="dk2"/>
          </a:solid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lt1"/>
              </a:buClr>
              <a:buSzPts val="4000"/>
              <a:buFont typeface="Inter"/>
              <a:buNone/>
            </a:pPr>
            <a:r>
              <a:rPr lang="uk-UA">
                <a:latin typeface="Roboto"/>
                <a:ea typeface="Roboto"/>
                <a:cs typeface="Roboto"/>
                <a:sym typeface="Roboto"/>
              </a:rPr>
              <a:t>План на четверть</a:t>
            </a:r>
            <a:endParaRPr>
              <a:latin typeface="Roboto"/>
              <a:ea typeface="Roboto"/>
              <a:cs typeface="Roboto"/>
              <a:sym typeface="Roboto"/>
            </a:endParaRPr>
          </a:p>
        </p:txBody>
      </p:sp>
      <p:sp>
        <p:nvSpPr>
          <p:cNvPr id="48" name="Google Shape;48;p2"/>
          <p:cNvSpPr/>
          <p:nvPr/>
        </p:nvSpPr>
        <p:spPr>
          <a:xfrm>
            <a:off x="327800" y="1462125"/>
            <a:ext cx="3812700" cy="5400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uk-UA" sz="1800" u="none" cap="none" strike="noStrike">
                <a:solidFill>
                  <a:srgbClr val="FFFFFF"/>
                </a:solidFill>
                <a:latin typeface="Roboto"/>
                <a:ea typeface="Roboto"/>
                <a:cs typeface="Roboto"/>
                <a:sym typeface="Roboto"/>
              </a:rPr>
              <a:t>PROJECT</a:t>
            </a:r>
            <a:endParaRPr b="0" i="0" sz="1800" u="none" cap="none" strike="noStrike">
              <a:solidFill>
                <a:srgbClr val="FFFFFF"/>
              </a:solidFill>
              <a:latin typeface="Roboto"/>
              <a:ea typeface="Roboto"/>
              <a:cs typeface="Roboto"/>
              <a:sym typeface="Roboto"/>
            </a:endParaRPr>
          </a:p>
        </p:txBody>
      </p:sp>
      <p:sp>
        <p:nvSpPr>
          <p:cNvPr id="49" name="Google Shape;49;p2"/>
          <p:cNvSpPr/>
          <p:nvPr/>
        </p:nvSpPr>
        <p:spPr>
          <a:xfrm>
            <a:off x="327750" y="2047838"/>
            <a:ext cx="3812700" cy="540000"/>
          </a:xfrm>
          <a:prstGeom prst="rect">
            <a:avLst/>
          </a:prstGeom>
          <a:noFill/>
          <a:ln cap="flat" cmpd="sng" w="9525">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uk-UA" sz="1800" u="none" cap="none" strike="noStrike">
                <a:solidFill>
                  <a:srgbClr val="000000"/>
                </a:solidFill>
                <a:latin typeface="Roboto"/>
                <a:ea typeface="Roboto"/>
                <a:cs typeface="Roboto"/>
                <a:sym typeface="Roboto"/>
              </a:rPr>
              <a:t>PROJECT</a:t>
            </a:r>
            <a:endParaRPr b="0" i="0" sz="1800" u="none" cap="none" strike="noStrike">
              <a:solidFill>
                <a:srgbClr val="000000"/>
              </a:solidFill>
              <a:latin typeface="Roboto"/>
              <a:ea typeface="Roboto"/>
              <a:cs typeface="Roboto"/>
              <a:sym typeface="Roboto"/>
            </a:endParaRPr>
          </a:p>
        </p:txBody>
      </p:sp>
      <p:sp>
        <p:nvSpPr>
          <p:cNvPr id="50" name="Google Shape;50;p2"/>
          <p:cNvSpPr/>
          <p:nvPr/>
        </p:nvSpPr>
        <p:spPr>
          <a:xfrm>
            <a:off x="327800" y="2633550"/>
            <a:ext cx="3812700" cy="540000"/>
          </a:xfrm>
          <a:prstGeom prst="rect">
            <a:avLst/>
          </a:prstGeom>
          <a:noFill/>
          <a:ln cap="flat" cmpd="sng" w="9525">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uk-UA" sz="1800" u="none" cap="none" strike="noStrike">
                <a:solidFill>
                  <a:srgbClr val="000000"/>
                </a:solidFill>
                <a:latin typeface="Roboto"/>
                <a:ea typeface="Roboto"/>
                <a:cs typeface="Roboto"/>
                <a:sym typeface="Roboto"/>
              </a:rPr>
              <a:t>PROJECT</a:t>
            </a:r>
            <a:endParaRPr b="0" i="0" sz="1800" u="none" cap="none" strike="noStrike">
              <a:solidFill>
                <a:srgbClr val="000000"/>
              </a:solidFill>
              <a:latin typeface="Roboto"/>
              <a:ea typeface="Roboto"/>
              <a:cs typeface="Roboto"/>
              <a:sym typeface="Roboto"/>
            </a:endParaRPr>
          </a:p>
        </p:txBody>
      </p:sp>
      <p:sp>
        <p:nvSpPr>
          <p:cNvPr id="51" name="Google Shape;51;p2"/>
          <p:cNvSpPr/>
          <p:nvPr/>
        </p:nvSpPr>
        <p:spPr>
          <a:xfrm>
            <a:off x="327800" y="3219275"/>
            <a:ext cx="3812700" cy="540000"/>
          </a:xfrm>
          <a:prstGeom prst="rect">
            <a:avLst/>
          </a:prstGeom>
          <a:noFill/>
          <a:ln cap="flat" cmpd="sng" w="9525">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rPr b="0" i="0" lang="uk-UA" sz="1800" u="none" cap="none" strike="noStrike">
                <a:solidFill>
                  <a:srgbClr val="000000"/>
                </a:solidFill>
                <a:latin typeface="Roboto"/>
                <a:ea typeface="Roboto"/>
                <a:cs typeface="Roboto"/>
                <a:sym typeface="Roboto"/>
              </a:rPr>
              <a:t>МАРАФОН</a:t>
            </a:r>
            <a:endParaRPr b="0" i="0" sz="1800" u="none" cap="none" strike="noStrike">
              <a:solidFill>
                <a:srgbClr val="000000"/>
              </a:solidFill>
              <a:latin typeface="Roboto"/>
              <a:ea typeface="Roboto"/>
              <a:cs typeface="Roboto"/>
              <a:sym typeface="Roboto"/>
            </a:endParaRPr>
          </a:p>
        </p:txBody>
      </p:sp>
      <p:sp>
        <p:nvSpPr>
          <p:cNvPr id="52" name="Google Shape;52;p2"/>
          <p:cNvSpPr/>
          <p:nvPr/>
        </p:nvSpPr>
        <p:spPr>
          <a:xfrm>
            <a:off x="327750" y="5576925"/>
            <a:ext cx="3812700" cy="540000"/>
          </a:xfrm>
          <a:prstGeom prst="rect">
            <a:avLst/>
          </a:prstGeom>
          <a:noFill/>
          <a:ln cap="flat" cmpd="sng" w="9525">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uk-UA" sz="1800" u="none" cap="none" strike="noStrike">
                <a:solidFill>
                  <a:srgbClr val="000000"/>
                </a:solidFill>
                <a:latin typeface="Roboto"/>
                <a:ea typeface="Roboto"/>
                <a:cs typeface="Roboto"/>
                <a:sym typeface="Roboto"/>
              </a:rPr>
              <a:t>УСЛОВИЯ В PROCESSING</a:t>
            </a:r>
            <a:endParaRPr b="0" i="0" sz="1800" u="none" cap="none" strike="noStrike">
              <a:solidFill>
                <a:srgbClr val="000000"/>
              </a:solidFill>
              <a:latin typeface="Roboto"/>
              <a:ea typeface="Roboto"/>
              <a:cs typeface="Roboto"/>
              <a:sym typeface="Roboto"/>
            </a:endParaRPr>
          </a:p>
        </p:txBody>
      </p:sp>
      <p:sp>
        <p:nvSpPr>
          <p:cNvPr id="53" name="Google Shape;53;p2"/>
          <p:cNvSpPr/>
          <p:nvPr/>
        </p:nvSpPr>
        <p:spPr>
          <a:xfrm>
            <a:off x="327750" y="3822150"/>
            <a:ext cx="3812700" cy="540000"/>
          </a:xfrm>
          <a:prstGeom prst="rect">
            <a:avLst/>
          </a:prstGeom>
          <a:noFill/>
          <a:ln cap="flat" cmpd="sng" w="9525">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uk-UA" sz="1800" u="none" cap="none" strike="noStrike">
                <a:solidFill>
                  <a:srgbClr val="000000"/>
                </a:solidFill>
                <a:latin typeface="Roboto"/>
                <a:ea typeface="Roboto"/>
                <a:cs typeface="Roboto"/>
                <a:sym typeface="Roboto"/>
              </a:rPr>
              <a:t>ФУНКЦИИ</a:t>
            </a:r>
            <a:endParaRPr b="0" i="0" sz="1800" u="none" cap="none" strike="noStrike">
              <a:solidFill>
                <a:srgbClr val="000000"/>
              </a:solidFill>
              <a:latin typeface="Roboto"/>
              <a:ea typeface="Roboto"/>
              <a:cs typeface="Roboto"/>
              <a:sym typeface="Roboto"/>
            </a:endParaRPr>
          </a:p>
        </p:txBody>
      </p:sp>
      <p:sp>
        <p:nvSpPr>
          <p:cNvPr id="54" name="Google Shape;54;p2"/>
          <p:cNvSpPr/>
          <p:nvPr/>
        </p:nvSpPr>
        <p:spPr>
          <a:xfrm>
            <a:off x="327750" y="4422975"/>
            <a:ext cx="3812700" cy="540000"/>
          </a:xfrm>
          <a:prstGeom prst="rect">
            <a:avLst/>
          </a:prstGeom>
          <a:noFill/>
          <a:ln cap="flat" cmpd="sng" w="9525">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uk-UA" sz="1800" u="none" cap="none" strike="noStrike">
                <a:solidFill>
                  <a:srgbClr val="000000"/>
                </a:solidFill>
                <a:latin typeface="Roboto"/>
                <a:ea typeface="Roboto"/>
                <a:cs typeface="Roboto"/>
                <a:sym typeface="Roboto"/>
              </a:rPr>
              <a:t>ЦИКЛЫ В PROCESSING</a:t>
            </a:r>
            <a:endParaRPr b="0" i="0" sz="1800" u="none" cap="none" strike="noStrike">
              <a:solidFill>
                <a:srgbClr val="000000"/>
              </a:solidFill>
              <a:latin typeface="Roboto"/>
              <a:ea typeface="Roboto"/>
              <a:cs typeface="Roboto"/>
              <a:sym typeface="Roboto"/>
            </a:endParaRPr>
          </a:p>
        </p:txBody>
      </p:sp>
      <p:sp>
        <p:nvSpPr>
          <p:cNvPr id="55" name="Google Shape;55;p2"/>
          <p:cNvSpPr/>
          <p:nvPr/>
        </p:nvSpPr>
        <p:spPr>
          <a:xfrm>
            <a:off x="327750" y="4999950"/>
            <a:ext cx="3812700" cy="540000"/>
          </a:xfrm>
          <a:prstGeom prst="rect">
            <a:avLst/>
          </a:prstGeom>
          <a:noFill/>
          <a:ln cap="flat" cmpd="sng" w="9525">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uk-UA" sz="1800" u="none" cap="none" strike="noStrike">
                <a:solidFill>
                  <a:srgbClr val="000000"/>
                </a:solidFill>
                <a:latin typeface="Roboto"/>
                <a:ea typeface="Roboto"/>
                <a:cs typeface="Roboto"/>
                <a:sym typeface="Roboto"/>
              </a:rPr>
              <a:t>МАРАФОН 2</a:t>
            </a:r>
            <a:endParaRPr b="0" i="0" sz="1800" u="none" cap="none" strike="noStrike">
              <a:solidFill>
                <a:srgbClr val="000000"/>
              </a:solidFill>
              <a:latin typeface="Roboto"/>
              <a:ea typeface="Roboto"/>
              <a:cs typeface="Roboto"/>
              <a:sym typeface="Robo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3"/>
          <p:cNvSpPr txBox="1"/>
          <p:nvPr>
            <p:ph type="ctrTitle"/>
          </p:nvPr>
        </p:nvSpPr>
        <p:spPr>
          <a:xfrm>
            <a:off x="251521" y="116632"/>
            <a:ext cx="4126270" cy="720080"/>
          </a:xfrm>
          <a:prstGeom prst="rect">
            <a:avLst/>
          </a:prstGeom>
          <a:solidFill>
            <a:schemeClr val="dk2"/>
          </a:solid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chemeClr val="lt1"/>
              </a:buClr>
              <a:buSzPts val="3200"/>
              <a:buFont typeface="Inter"/>
              <a:buNone/>
            </a:pPr>
            <a:r>
              <a:rPr lang="uk-UA">
                <a:latin typeface="Roboto"/>
                <a:ea typeface="Roboto"/>
                <a:cs typeface="Roboto"/>
                <a:sym typeface="Roboto"/>
              </a:rPr>
              <a:t>English Time</a:t>
            </a:r>
            <a:endParaRPr>
              <a:latin typeface="Roboto"/>
              <a:ea typeface="Roboto"/>
              <a:cs typeface="Roboto"/>
              <a:sym typeface="Roboto"/>
            </a:endParaRPr>
          </a:p>
        </p:txBody>
      </p:sp>
      <p:sp>
        <p:nvSpPr>
          <p:cNvPr id="61" name="Google Shape;61;p3"/>
          <p:cNvSpPr txBox="1"/>
          <p:nvPr>
            <p:ph idx="12" type="sldNum"/>
          </p:nvPr>
        </p:nvSpPr>
        <p:spPr>
          <a:xfrm>
            <a:off x="8542530" y="6273318"/>
            <a:ext cx="684031" cy="584682"/>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2400"/>
              <a:buNone/>
            </a:pPr>
            <a:fld id="{00000000-1234-1234-1234-123412341234}" type="slidenum">
              <a:rPr lang="uk-UA"/>
              <a:t>‹#›</a:t>
            </a:fld>
            <a:endParaRPr/>
          </a:p>
        </p:txBody>
      </p:sp>
      <p:sp>
        <p:nvSpPr>
          <p:cNvPr id="62" name="Google Shape;62;p3"/>
          <p:cNvSpPr txBox="1"/>
          <p:nvPr>
            <p:ph idx="1" type="body"/>
          </p:nvPr>
        </p:nvSpPr>
        <p:spPr>
          <a:xfrm rot="-5400000">
            <a:off x="8311810" y="4169804"/>
            <a:ext cx="1156404" cy="288036"/>
          </a:xfrm>
          <a:prstGeom prst="rect">
            <a:avLst/>
          </a:prstGeom>
          <a:noFill/>
          <a:ln cap="flat" cmpd="sng" w="2857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lt1"/>
              </a:buClr>
              <a:buSzPts val="1400"/>
              <a:buNone/>
            </a:pPr>
            <a:r>
              <a:rPr lang="uk-UA"/>
              <a:t>LESSON 16</a:t>
            </a:r>
            <a:endParaRPr/>
          </a:p>
        </p:txBody>
      </p:sp>
      <p:graphicFrame>
        <p:nvGraphicFramePr>
          <p:cNvPr id="63" name="Google Shape;63;p3"/>
          <p:cNvGraphicFramePr/>
          <p:nvPr/>
        </p:nvGraphicFramePr>
        <p:xfrm>
          <a:off x="1377150" y="1835474"/>
          <a:ext cx="3000000" cy="3000000"/>
        </p:xfrm>
        <a:graphic>
          <a:graphicData uri="http://schemas.openxmlformats.org/drawingml/2006/table">
            <a:tbl>
              <a:tblPr bandRow="1" firstRow="1">
                <a:noFill/>
                <a:tableStyleId>{CCE22F4E-0D49-49B5-B83B-68C081D18691}</a:tableStyleId>
              </a:tblPr>
              <a:tblGrid>
                <a:gridCol w="3226525"/>
                <a:gridCol w="3226525"/>
              </a:tblGrid>
              <a:tr h="774100">
                <a:tc>
                  <a:txBody>
                    <a:bodyPr/>
                    <a:lstStyle/>
                    <a:p>
                      <a:pPr indent="0" lvl="0" marL="0" marR="0" rtl="0" algn="r">
                        <a:lnSpc>
                          <a:spcPct val="100000"/>
                        </a:lnSpc>
                        <a:spcBef>
                          <a:spcPts val="0"/>
                        </a:spcBef>
                        <a:spcAft>
                          <a:spcPts val="0"/>
                        </a:spcAft>
                        <a:buClr>
                          <a:schemeClr val="dk1"/>
                        </a:buClr>
                        <a:buSzPts val="2800"/>
                        <a:buFont typeface="Arial"/>
                        <a:buNone/>
                      </a:pPr>
                      <a:r>
                        <a:rPr lang="uk-UA" sz="2800" u="none" cap="none" strike="noStrike">
                          <a:latin typeface="Roboto"/>
                          <a:ea typeface="Roboto"/>
                          <a:cs typeface="Roboto"/>
                          <a:sym typeface="Roboto"/>
                        </a:rPr>
                        <a:t>Align</a:t>
                      </a:r>
                      <a:endParaRPr sz="2800" u="none" cap="none" strike="noStrike">
                        <a:latin typeface="Roboto"/>
                        <a:ea typeface="Roboto"/>
                        <a:cs typeface="Roboto"/>
                        <a:sym typeface="Roboto"/>
                      </a:endParaRPr>
                    </a:p>
                    <a:p>
                      <a:pPr indent="0" lvl="0" marL="0" marR="0" rtl="0" algn="r">
                        <a:lnSpc>
                          <a:spcPct val="100000"/>
                        </a:lnSpc>
                        <a:spcBef>
                          <a:spcPts val="0"/>
                        </a:spcBef>
                        <a:spcAft>
                          <a:spcPts val="0"/>
                        </a:spcAft>
                        <a:buClr>
                          <a:schemeClr val="dk1"/>
                        </a:buClr>
                        <a:buSzPts val="2800"/>
                        <a:buFont typeface="Arial"/>
                        <a:buNone/>
                      </a:pPr>
                      <a:r>
                        <a:rPr lang="uk-UA" sz="2800" u="none" cap="none" strike="noStrike">
                          <a:latin typeface="Roboto"/>
                          <a:ea typeface="Roboto"/>
                          <a:cs typeface="Roboto"/>
                          <a:sym typeface="Roboto"/>
                        </a:rPr>
                        <a:t>Frame count</a:t>
                      </a:r>
                      <a:endParaRPr sz="2800" u="none" cap="none" strike="noStrike">
                        <a:latin typeface="Roboto"/>
                        <a:ea typeface="Roboto"/>
                        <a:cs typeface="Roboto"/>
                        <a:sym typeface="Roboto"/>
                      </a:endParaRPr>
                    </a:p>
                  </a:txBody>
                  <a:tcPr marT="45725" marB="45725" marR="91450" marL="91450" anchor="ctr">
                    <a:lnR cap="flat" cmpd="sng" w="38100">
                      <a:solidFill>
                        <a:schemeClr val="accent4"/>
                      </a:solidFill>
                      <a:prstDash val="solid"/>
                      <a:round/>
                      <a:headEnd len="sm" w="sm" type="none"/>
                      <a:tailEnd len="sm" w="sm" type="none"/>
                    </a:lnR>
                  </a:tcPr>
                </a:tc>
                <a:tc>
                  <a:txBody>
                    <a:bodyPr/>
                    <a:lstStyle/>
                    <a:p>
                      <a:pPr indent="0" lvl="0" marL="0" marR="0" rtl="0" algn="l">
                        <a:lnSpc>
                          <a:spcPct val="100000"/>
                        </a:lnSpc>
                        <a:spcBef>
                          <a:spcPts val="0"/>
                        </a:spcBef>
                        <a:spcAft>
                          <a:spcPts val="0"/>
                        </a:spcAft>
                        <a:buClr>
                          <a:schemeClr val="dk1"/>
                        </a:buClr>
                        <a:buSzPts val="2800"/>
                        <a:buFont typeface="Arial"/>
                        <a:buNone/>
                      </a:pPr>
                      <a:r>
                        <a:rPr lang="uk-UA" sz="2800" u="none" cap="none" strike="noStrike">
                          <a:latin typeface="Roboto"/>
                          <a:ea typeface="Roboto"/>
                          <a:cs typeface="Roboto"/>
                          <a:sym typeface="Roboto"/>
                        </a:rPr>
                        <a:t>Выравнивать</a:t>
                      </a:r>
                      <a:endParaRPr sz="2800" u="none" cap="none" strike="noStrike">
                        <a:latin typeface="Roboto"/>
                        <a:ea typeface="Roboto"/>
                        <a:cs typeface="Roboto"/>
                        <a:sym typeface="Roboto"/>
                      </a:endParaRPr>
                    </a:p>
                    <a:p>
                      <a:pPr indent="0" lvl="0" marL="0" marR="0" rtl="0" algn="l">
                        <a:lnSpc>
                          <a:spcPct val="100000"/>
                        </a:lnSpc>
                        <a:spcBef>
                          <a:spcPts val="0"/>
                        </a:spcBef>
                        <a:spcAft>
                          <a:spcPts val="0"/>
                        </a:spcAft>
                        <a:buClr>
                          <a:schemeClr val="dk1"/>
                        </a:buClr>
                        <a:buSzPts val="2800"/>
                        <a:buFont typeface="Arial"/>
                        <a:buNone/>
                      </a:pPr>
                      <a:r>
                        <a:rPr lang="uk-UA" sz="2800" u="none" cap="none" strike="noStrike">
                          <a:latin typeface="Roboto"/>
                          <a:ea typeface="Roboto"/>
                          <a:cs typeface="Roboto"/>
                          <a:sym typeface="Roboto"/>
                        </a:rPr>
                        <a:t>Счетчик кадров</a:t>
                      </a:r>
                      <a:endParaRPr sz="2800" u="none" cap="none" strike="noStrike">
                        <a:latin typeface="Roboto"/>
                        <a:ea typeface="Roboto"/>
                        <a:cs typeface="Roboto"/>
                        <a:sym typeface="Roboto"/>
                      </a:endParaRPr>
                    </a:p>
                  </a:txBody>
                  <a:tcPr marT="45725" marB="45725" marR="91450" marL="91450" anchor="ctr">
                    <a:lnL cap="flat" cmpd="sng" w="38100">
                      <a:solidFill>
                        <a:schemeClr val="accent4"/>
                      </a:solidFill>
                      <a:prstDash val="solid"/>
                      <a:round/>
                      <a:headEnd len="sm" w="sm" type="none"/>
                      <a:tailEnd len="sm" w="sm" type="none"/>
                    </a:lnL>
                  </a:tcPr>
                </a:tc>
              </a:tr>
              <a:tr h="774100">
                <a:tc>
                  <a:txBody>
                    <a:bodyPr/>
                    <a:lstStyle/>
                    <a:p>
                      <a:pPr indent="0" lvl="0" marL="0" marR="0" rtl="0" algn="r">
                        <a:lnSpc>
                          <a:spcPct val="100000"/>
                        </a:lnSpc>
                        <a:spcBef>
                          <a:spcPts val="0"/>
                        </a:spcBef>
                        <a:spcAft>
                          <a:spcPts val="0"/>
                        </a:spcAft>
                        <a:buClr>
                          <a:schemeClr val="dk1"/>
                        </a:buClr>
                        <a:buSzPts val="2800"/>
                        <a:buFont typeface="Arial"/>
                        <a:buNone/>
                      </a:pPr>
                      <a:r>
                        <a:rPr lang="uk-UA" sz="2800" u="none" cap="none" strike="noStrike">
                          <a:latin typeface="Roboto"/>
                          <a:ea typeface="Roboto"/>
                          <a:cs typeface="Roboto"/>
                          <a:sym typeface="Roboto"/>
                        </a:rPr>
                        <a:t>Project</a:t>
                      </a:r>
                      <a:endParaRPr sz="2800" u="none" cap="none" strike="noStrike">
                        <a:latin typeface="Roboto"/>
                        <a:ea typeface="Roboto"/>
                        <a:cs typeface="Roboto"/>
                        <a:sym typeface="Roboto"/>
                      </a:endParaRPr>
                    </a:p>
                    <a:p>
                      <a:pPr indent="0" lvl="0" marL="0" marR="0" rtl="0" algn="r">
                        <a:lnSpc>
                          <a:spcPct val="100000"/>
                        </a:lnSpc>
                        <a:spcBef>
                          <a:spcPts val="0"/>
                        </a:spcBef>
                        <a:spcAft>
                          <a:spcPts val="0"/>
                        </a:spcAft>
                        <a:buClr>
                          <a:schemeClr val="dk1"/>
                        </a:buClr>
                        <a:buSzPts val="2800"/>
                        <a:buFont typeface="Arial"/>
                        <a:buNone/>
                      </a:pPr>
                      <a:r>
                        <a:rPr lang="uk-UA" sz="2800" u="none" cap="none" strike="noStrike">
                          <a:latin typeface="Roboto"/>
                          <a:ea typeface="Roboto"/>
                          <a:cs typeface="Roboto"/>
                          <a:sym typeface="Roboto"/>
                        </a:rPr>
                        <a:t>Rools</a:t>
                      </a:r>
                      <a:endParaRPr sz="2800" u="none" cap="none" strike="noStrike">
                        <a:latin typeface="Roboto"/>
                        <a:ea typeface="Roboto"/>
                        <a:cs typeface="Roboto"/>
                        <a:sym typeface="Roboto"/>
                      </a:endParaRPr>
                    </a:p>
                  </a:txBody>
                  <a:tcPr marT="45725" marB="45725" marR="91450" marL="91450" anchor="ctr">
                    <a:lnR cap="flat" cmpd="sng" w="38100">
                      <a:solidFill>
                        <a:schemeClr val="accent4"/>
                      </a:solidFill>
                      <a:prstDash val="solid"/>
                      <a:round/>
                      <a:headEnd len="sm" w="sm" type="none"/>
                      <a:tailEnd len="sm" w="sm" type="none"/>
                    </a:lnR>
                  </a:tcPr>
                </a:tc>
                <a:tc>
                  <a:txBody>
                    <a:bodyPr/>
                    <a:lstStyle/>
                    <a:p>
                      <a:pPr indent="0" lvl="0" marL="0" marR="0" rtl="0" algn="l">
                        <a:lnSpc>
                          <a:spcPct val="100000"/>
                        </a:lnSpc>
                        <a:spcBef>
                          <a:spcPts val="0"/>
                        </a:spcBef>
                        <a:spcAft>
                          <a:spcPts val="0"/>
                        </a:spcAft>
                        <a:buClr>
                          <a:srgbClr val="000000"/>
                        </a:buClr>
                        <a:buSzPts val="2800"/>
                        <a:buFont typeface="Arial"/>
                        <a:buNone/>
                      </a:pPr>
                      <a:r>
                        <a:rPr lang="uk-UA" sz="2800" u="none" cap="none" strike="noStrike">
                          <a:latin typeface="Roboto"/>
                          <a:ea typeface="Roboto"/>
                          <a:cs typeface="Roboto"/>
                          <a:sym typeface="Roboto"/>
                        </a:rPr>
                        <a:t>Проект</a:t>
                      </a:r>
                      <a:endParaRPr sz="2800" u="none" cap="none" strike="noStrike">
                        <a:latin typeface="Roboto"/>
                        <a:ea typeface="Roboto"/>
                        <a:cs typeface="Roboto"/>
                        <a:sym typeface="Roboto"/>
                      </a:endParaRPr>
                    </a:p>
                    <a:p>
                      <a:pPr indent="0" lvl="0" marL="0" marR="0" rtl="0" algn="l">
                        <a:lnSpc>
                          <a:spcPct val="100000"/>
                        </a:lnSpc>
                        <a:spcBef>
                          <a:spcPts val="0"/>
                        </a:spcBef>
                        <a:spcAft>
                          <a:spcPts val="0"/>
                        </a:spcAft>
                        <a:buClr>
                          <a:schemeClr val="dk1"/>
                        </a:buClr>
                        <a:buSzPts val="2800"/>
                        <a:buFont typeface="Arial"/>
                        <a:buNone/>
                      </a:pPr>
                      <a:r>
                        <a:rPr lang="uk-UA" sz="2800" u="none" cap="none" strike="noStrike">
                          <a:latin typeface="Roboto"/>
                          <a:ea typeface="Roboto"/>
                          <a:cs typeface="Roboto"/>
                          <a:sym typeface="Roboto"/>
                        </a:rPr>
                        <a:t>Правила</a:t>
                      </a:r>
                      <a:endParaRPr sz="2800" u="none" cap="none" strike="noStrike">
                        <a:latin typeface="Roboto"/>
                        <a:ea typeface="Roboto"/>
                        <a:cs typeface="Roboto"/>
                        <a:sym typeface="Roboto"/>
                      </a:endParaRPr>
                    </a:p>
                  </a:txBody>
                  <a:tcPr marT="45725" marB="45725" marR="91450" marL="91450" anchor="ctr">
                    <a:lnL cap="flat" cmpd="sng" w="38100">
                      <a:solidFill>
                        <a:schemeClr val="accent4"/>
                      </a:solidFill>
                      <a:prstDash val="solid"/>
                      <a:round/>
                      <a:headEnd len="sm" w="sm" type="none"/>
                      <a:tailEnd len="sm" w="sm" type="none"/>
                    </a:lnL>
                  </a:tcPr>
                </a:tc>
              </a:tr>
              <a:tr h="774100">
                <a:tc>
                  <a:txBody>
                    <a:bodyPr/>
                    <a:lstStyle/>
                    <a:p>
                      <a:pPr indent="0" lvl="0" marL="0" marR="0" rtl="0" algn="r">
                        <a:lnSpc>
                          <a:spcPct val="100000"/>
                        </a:lnSpc>
                        <a:spcBef>
                          <a:spcPts val="0"/>
                        </a:spcBef>
                        <a:spcAft>
                          <a:spcPts val="0"/>
                        </a:spcAft>
                        <a:buClr>
                          <a:schemeClr val="dk1"/>
                        </a:buClr>
                        <a:buSzPts val="2800"/>
                        <a:buFont typeface="Arial"/>
                        <a:buNone/>
                      </a:pPr>
                      <a:r>
                        <a:rPr lang="uk-UA" sz="2800" u="none" cap="none" strike="noStrike">
                          <a:latin typeface="Roboto"/>
                          <a:ea typeface="Roboto"/>
                          <a:cs typeface="Roboto"/>
                          <a:sym typeface="Roboto"/>
                        </a:rPr>
                        <a:t>Score</a:t>
                      </a:r>
                      <a:endParaRPr sz="2800" u="none" cap="none" strike="noStrike">
                        <a:latin typeface="Roboto"/>
                        <a:ea typeface="Roboto"/>
                        <a:cs typeface="Roboto"/>
                        <a:sym typeface="Roboto"/>
                      </a:endParaRPr>
                    </a:p>
                    <a:p>
                      <a:pPr indent="0" lvl="0" marL="0" marR="0" rtl="0" algn="r">
                        <a:lnSpc>
                          <a:spcPct val="100000"/>
                        </a:lnSpc>
                        <a:spcBef>
                          <a:spcPts val="0"/>
                        </a:spcBef>
                        <a:spcAft>
                          <a:spcPts val="0"/>
                        </a:spcAft>
                        <a:buClr>
                          <a:schemeClr val="dk1"/>
                        </a:buClr>
                        <a:buSzPts val="2800"/>
                        <a:buFont typeface="Arial"/>
                        <a:buNone/>
                      </a:pPr>
                      <a:r>
                        <a:rPr lang="uk-UA" sz="2800" u="none" cap="none" strike="noStrike">
                          <a:latin typeface="Roboto"/>
                          <a:ea typeface="Roboto"/>
                          <a:cs typeface="Roboto"/>
                          <a:sym typeface="Roboto"/>
                        </a:rPr>
                        <a:t>Record</a:t>
                      </a:r>
                      <a:endParaRPr sz="2800" u="none" cap="none" strike="noStrike">
                        <a:latin typeface="Roboto"/>
                        <a:ea typeface="Roboto"/>
                        <a:cs typeface="Roboto"/>
                        <a:sym typeface="Roboto"/>
                      </a:endParaRPr>
                    </a:p>
                    <a:p>
                      <a:pPr indent="0" lvl="0" marL="0" marR="0" rtl="0" algn="r">
                        <a:lnSpc>
                          <a:spcPct val="100000"/>
                        </a:lnSpc>
                        <a:spcBef>
                          <a:spcPts val="0"/>
                        </a:spcBef>
                        <a:spcAft>
                          <a:spcPts val="0"/>
                        </a:spcAft>
                        <a:buClr>
                          <a:schemeClr val="dk1"/>
                        </a:buClr>
                        <a:buSzPts val="2800"/>
                        <a:buFont typeface="Arial"/>
                        <a:buNone/>
                      </a:pPr>
                      <a:r>
                        <a:t/>
                      </a:r>
                      <a:endParaRPr sz="2800" u="none" cap="none" strike="noStrike">
                        <a:latin typeface="Roboto"/>
                        <a:ea typeface="Roboto"/>
                        <a:cs typeface="Roboto"/>
                        <a:sym typeface="Roboto"/>
                      </a:endParaRPr>
                    </a:p>
                  </a:txBody>
                  <a:tcPr marT="45725" marB="45725" marR="91450" marL="91450" anchor="ctr">
                    <a:lnR cap="flat" cmpd="sng" w="38100">
                      <a:solidFill>
                        <a:schemeClr val="accent4"/>
                      </a:solidFill>
                      <a:prstDash val="solid"/>
                      <a:round/>
                      <a:headEnd len="sm" w="sm" type="none"/>
                      <a:tailEnd len="sm" w="sm" type="none"/>
                    </a:lnR>
                  </a:tcPr>
                </a:tc>
                <a:tc>
                  <a:txBody>
                    <a:bodyPr/>
                    <a:lstStyle/>
                    <a:p>
                      <a:pPr indent="0" lvl="0" marL="0" marR="0" rtl="0" algn="l">
                        <a:lnSpc>
                          <a:spcPct val="100000"/>
                        </a:lnSpc>
                        <a:spcBef>
                          <a:spcPts val="0"/>
                        </a:spcBef>
                        <a:spcAft>
                          <a:spcPts val="0"/>
                        </a:spcAft>
                        <a:buClr>
                          <a:schemeClr val="dk1"/>
                        </a:buClr>
                        <a:buSzPts val="2800"/>
                        <a:buFont typeface="Arial"/>
                        <a:buNone/>
                      </a:pPr>
                      <a:r>
                        <a:rPr lang="uk-UA" sz="2800" u="none" cap="none" strike="noStrike">
                          <a:latin typeface="Roboto"/>
                          <a:ea typeface="Roboto"/>
                          <a:cs typeface="Roboto"/>
                          <a:sym typeface="Roboto"/>
                        </a:rPr>
                        <a:t>Баллы</a:t>
                      </a:r>
                      <a:endParaRPr sz="2800" u="none" cap="none" strike="noStrike">
                        <a:latin typeface="Roboto"/>
                        <a:ea typeface="Roboto"/>
                        <a:cs typeface="Roboto"/>
                        <a:sym typeface="Roboto"/>
                      </a:endParaRPr>
                    </a:p>
                    <a:p>
                      <a:pPr indent="0" lvl="0" marL="0" marR="0" rtl="0" algn="l">
                        <a:lnSpc>
                          <a:spcPct val="100000"/>
                        </a:lnSpc>
                        <a:spcBef>
                          <a:spcPts val="0"/>
                        </a:spcBef>
                        <a:spcAft>
                          <a:spcPts val="0"/>
                        </a:spcAft>
                        <a:buClr>
                          <a:srgbClr val="000000"/>
                        </a:buClr>
                        <a:buSzPts val="2800"/>
                        <a:buFont typeface="Arial"/>
                        <a:buNone/>
                      </a:pPr>
                      <a:r>
                        <a:rPr lang="uk-UA" sz="2800" u="none" cap="none" strike="noStrike">
                          <a:latin typeface="Roboto"/>
                          <a:ea typeface="Roboto"/>
                          <a:cs typeface="Roboto"/>
                          <a:sym typeface="Roboto"/>
                        </a:rPr>
                        <a:t>Рекорд</a:t>
                      </a:r>
                      <a:endParaRPr sz="2800" u="none" cap="none" strike="noStrike">
                        <a:latin typeface="Roboto"/>
                        <a:ea typeface="Roboto"/>
                        <a:cs typeface="Roboto"/>
                        <a:sym typeface="Roboto"/>
                      </a:endParaRPr>
                    </a:p>
                    <a:p>
                      <a:pPr indent="0" lvl="0" marL="0" marR="0" rtl="0" algn="l">
                        <a:lnSpc>
                          <a:spcPct val="100000"/>
                        </a:lnSpc>
                        <a:spcBef>
                          <a:spcPts val="0"/>
                        </a:spcBef>
                        <a:spcAft>
                          <a:spcPts val="0"/>
                        </a:spcAft>
                        <a:buClr>
                          <a:srgbClr val="000000"/>
                        </a:buClr>
                        <a:buSzPts val="2800"/>
                        <a:buFont typeface="Arial"/>
                        <a:buNone/>
                      </a:pPr>
                      <a:r>
                        <a:t/>
                      </a:r>
                      <a:endParaRPr sz="2800" u="none" cap="none" strike="noStrike">
                        <a:latin typeface="Roboto"/>
                        <a:ea typeface="Roboto"/>
                        <a:cs typeface="Roboto"/>
                        <a:sym typeface="Roboto"/>
                      </a:endParaRPr>
                    </a:p>
                  </a:txBody>
                  <a:tcPr marT="45725" marB="45725" marR="91450" marL="91450" anchor="ctr">
                    <a:lnL cap="flat" cmpd="sng" w="38100">
                      <a:solidFill>
                        <a:schemeClr val="accent4"/>
                      </a:solidFill>
                      <a:prstDash val="solid"/>
                      <a:round/>
                      <a:headEnd len="sm" w="sm" type="none"/>
                      <a:tailEnd len="sm" w="sm" type="none"/>
                    </a:lnL>
                  </a:tcPr>
                </a:tc>
              </a:tr>
              <a:tr h="424350">
                <a:tc>
                  <a:txBody>
                    <a:bodyPr/>
                    <a:lstStyle/>
                    <a:p>
                      <a:pPr indent="0" lvl="0" marL="0" marR="0" rtl="0" algn="r">
                        <a:lnSpc>
                          <a:spcPct val="100000"/>
                        </a:lnSpc>
                        <a:spcBef>
                          <a:spcPts val="0"/>
                        </a:spcBef>
                        <a:spcAft>
                          <a:spcPts val="0"/>
                        </a:spcAft>
                        <a:buClr>
                          <a:srgbClr val="000000"/>
                        </a:buClr>
                        <a:buSzPts val="2800"/>
                        <a:buFont typeface="Arial"/>
                        <a:buNone/>
                      </a:pPr>
                      <a:r>
                        <a:t/>
                      </a:r>
                      <a:endParaRPr sz="2800" u="none" cap="none" strike="noStrike">
                        <a:latin typeface="Roboto"/>
                        <a:ea typeface="Roboto"/>
                        <a:cs typeface="Roboto"/>
                        <a:sym typeface="Roboto"/>
                      </a:endParaRPr>
                    </a:p>
                  </a:txBody>
                  <a:tcPr marT="45725" marB="45725" marR="91450" marL="91450" anchor="ctr">
                    <a:lnR cap="flat" cmpd="sng" w="38100">
                      <a:solidFill>
                        <a:schemeClr val="accent4"/>
                      </a:solidFill>
                      <a:prstDash val="solid"/>
                      <a:round/>
                      <a:headEnd len="sm" w="sm" type="none"/>
                      <a:tailEnd len="sm" w="sm" type="none"/>
                    </a:lnR>
                  </a:tcPr>
                </a:tc>
                <a:tc>
                  <a:txBody>
                    <a:bodyPr/>
                    <a:lstStyle/>
                    <a:p>
                      <a:pPr indent="0" lvl="0" marL="0" marR="0" rtl="0" algn="l">
                        <a:lnSpc>
                          <a:spcPct val="100000"/>
                        </a:lnSpc>
                        <a:spcBef>
                          <a:spcPts val="0"/>
                        </a:spcBef>
                        <a:spcAft>
                          <a:spcPts val="0"/>
                        </a:spcAft>
                        <a:buClr>
                          <a:srgbClr val="000000"/>
                        </a:buClr>
                        <a:buSzPts val="2800"/>
                        <a:buFont typeface="Arial"/>
                        <a:buNone/>
                      </a:pPr>
                      <a:r>
                        <a:t/>
                      </a:r>
                      <a:endParaRPr sz="2800" u="none" cap="none" strike="noStrike">
                        <a:latin typeface="Roboto"/>
                        <a:ea typeface="Roboto"/>
                        <a:cs typeface="Roboto"/>
                        <a:sym typeface="Roboto"/>
                      </a:endParaRPr>
                    </a:p>
                  </a:txBody>
                  <a:tcPr marT="45725" marB="45725" marR="91450" marL="91450" anchor="ctr">
                    <a:lnL cap="flat" cmpd="sng" w="38100">
                      <a:solidFill>
                        <a:schemeClr val="accent4"/>
                      </a:solidFill>
                      <a:prstDash val="solid"/>
                      <a:round/>
                      <a:headEnd len="sm" w="sm" type="none"/>
                      <a:tailEnd len="sm" w="sm" type="none"/>
                    </a:lnL>
                  </a:tcPr>
                </a:tc>
              </a:tr>
              <a:tr h="518175">
                <a:tc>
                  <a:txBody>
                    <a:bodyPr/>
                    <a:lstStyle/>
                    <a:p>
                      <a:pPr indent="0" lvl="0" marL="0" marR="0" rtl="0" algn="r">
                        <a:lnSpc>
                          <a:spcPct val="100000"/>
                        </a:lnSpc>
                        <a:spcBef>
                          <a:spcPts val="0"/>
                        </a:spcBef>
                        <a:spcAft>
                          <a:spcPts val="0"/>
                        </a:spcAft>
                        <a:buClr>
                          <a:srgbClr val="000000"/>
                        </a:buClr>
                        <a:buSzPts val="2800"/>
                        <a:buFont typeface="Arial"/>
                        <a:buNone/>
                      </a:pPr>
                      <a:r>
                        <a:t/>
                      </a:r>
                      <a:endParaRPr b="1" sz="2800" u="none" cap="none" strike="noStrike">
                        <a:latin typeface="Inter"/>
                        <a:ea typeface="Inter"/>
                        <a:cs typeface="Inter"/>
                        <a:sym typeface="Inter"/>
                      </a:endParaRPr>
                    </a:p>
                  </a:txBody>
                  <a:tcPr marT="45725" marB="45725" marR="91450" marL="91450" anchor="ctr">
                    <a:lnR cap="flat" cmpd="sng" w="38100">
                      <a:solidFill>
                        <a:schemeClr val="accent4"/>
                      </a:solidFill>
                      <a:prstDash val="solid"/>
                      <a:round/>
                      <a:headEnd len="sm" w="sm" type="none"/>
                      <a:tailEnd len="sm" w="sm" type="none"/>
                    </a:lnR>
                  </a:tcPr>
                </a:tc>
                <a:tc>
                  <a:txBody>
                    <a:bodyPr/>
                    <a:lstStyle/>
                    <a:p>
                      <a:pPr indent="0" lvl="0" marL="0" marR="0" rtl="0" algn="l">
                        <a:lnSpc>
                          <a:spcPct val="100000"/>
                        </a:lnSpc>
                        <a:spcBef>
                          <a:spcPts val="0"/>
                        </a:spcBef>
                        <a:spcAft>
                          <a:spcPts val="0"/>
                        </a:spcAft>
                        <a:buClr>
                          <a:srgbClr val="000000"/>
                        </a:buClr>
                        <a:buSzPts val="2800"/>
                        <a:buFont typeface="Arial"/>
                        <a:buNone/>
                      </a:pPr>
                      <a:r>
                        <a:t/>
                      </a:r>
                      <a:endParaRPr b="1" sz="2800" u="none" cap="none" strike="noStrike">
                        <a:latin typeface="Inter"/>
                        <a:ea typeface="Inter"/>
                        <a:cs typeface="Inter"/>
                        <a:sym typeface="Inter"/>
                      </a:endParaRPr>
                    </a:p>
                  </a:txBody>
                  <a:tcPr marT="45725" marB="45725" marR="91450" marL="91450" anchor="ctr">
                    <a:lnL cap="flat" cmpd="sng" w="38100">
                      <a:solidFill>
                        <a:schemeClr val="accent4"/>
                      </a:solidFill>
                      <a:prstDash val="solid"/>
                      <a:round/>
                      <a:headEnd len="sm" w="sm" type="none"/>
                      <a:tailEnd len="sm" w="sm" type="none"/>
                    </a:lnL>
                  </a:tcPr>
                </a:tc>
              </a:tr>
              <a:tr h="518175">
                <a:tc>
                  <a:txBody>
                    <a:bodyPr/>
                    <a:lstStyle/>
                    <a:p>
                      <a:pPr indent="0" lvl="0" marL="0" marR="0" rtl="0" algn="r">
                        <a:lnSpc>
                          <a:spcPct val="100000"/>
                        </a:lnSpc>
                        <a:spcBef>
                          <a:spcPts val="0"/>
                        </a:spcBef>
                        <a:spcAft>
                          <a:spcPts val="0"/>
                        </a:spcAft>
                        <a:buClr>
                          <a:srgbClr val="000000"/>
                        </a:buClr>
                        <a:buSzPts val="2800"/>
                        <a:buFont typeface="Arial"/>
                        <a:buNone/>
                      </a:pPr>
                      <a:r>
                        <a:t/>
                      </a:r>
                      <a:endParaRPr b="1" sz="2800" u="none" cap="none" strike="noStrike">
                        <a:latin typeface="Inter"/>
                        <a:ea typeface="Inter"/>
                        <a:cs typeface="Inter"/>
                        <a:sym typeface="Inter"/>
                      </a:endParaRPr>
                    </a:p>
                  </a:txBody>
                  <a:tcPr marT="45725" marB="45725" marR="91450" marL="91450" anchor="ctr">
                    <a:lnR cap="flat" cmpd="sng" w="38100">
                      <a:solidFill>
                        <a:schemeClr val="accent4"/>
                      </a:solidFill>
                      <a:prstDash val="solid"/>
                      <a:round/>
                      <a:headEnd len="sm" w="sm" type="none"/>
                      <a:tailEnd len="sm" w="sm" type="none"/>
                    </a:lnR>
                  </a:tcPr>
                </a:tc>
                <a:tc>
                  <a:txBody>
                    <a:bodyPr/>
                    <a:lstStyle/>
                    <a:p>
                      <a:pPr indent="0" lvl="0" marL="0" marR="0" rtl="0" algn="l">
                        <a:lnSpc>
                          <a:spcPct val="100000"/>
                        </a:lnSpc>
                        <a:spcBef>
                          <a:spcPts val="0"/>
                        </a:spcBef>
                        <a:spcAft>
                          <a:spcPts val="0"/>
                        </a:spcAft>
                        <a:buClr>
                          <a:srgbClr val="000000"/>
                        </a:buClr>
                        <a:buSzPts val="2800"/>
                        <a:buFont typeface="Arial"/>
                        <a:buNone/>
                      </a:pPr>
                      <a:r>
                        <a:t/>
                      </a:r>
                      <a:endParaRPr b="1" sz="2800" u="none" cap="none" strike="noStrike">
                        <a:latin typeface="Inter"/>
                        <a:ea typeface="Inter"/>
                        <a:cs typeface="Inter"/>
                        <a:sym typeface="Inter"/>
                      </a:endParaRPr>
                    </a:p>
                  </a:txBody>
                  <a:tcPr marT="45725" marB="45725" marR="91450" marL="91450" anchor="ctr">
                    <a:lnL cap="flat" cmpd="sng" w="38100">
                      <a:solidFill>
                        <a:schemeClr val="accent4"/>
                      </a:solidFill>
                      <a:prstDash val="solid"/>
                      <a:round/>
                      <a:headEnd len="sm" w="sm" type="none"/>
                      <a:tailEnd len="sm" w="sm" type="none"/>
                    </a:lnL>
                  </a:tcPr>
                </a:tc>
              </a:tr>
              <a:tr h="518175">
                <a:tc>
                  <a:txBody>
                    <a:bodyPr/>
                    <a:lstStyle/>
                    <a:p>
                      <a:pPr indent="0" lvl="0" marL="0" marR="0" rtl="0" algn="r">
                        <a:lnSpc>
                          <a:spcPct val="100000"/>
                        </a:lnSpc>
                        <a:spcBef>
                          <a:spcPts val="0"/>
                        </a:spcBef>
                        <a:spcAft>
                          <a:spcPts val="0"/>
                        </a:spcAft>
                        <a:buClr>
                          <a:srgbClr val="000000"/>
                        </a:buClr>
                        <a:buSzPts val="2800"/>
                        <a:buFont typeface="Arial"/>
                        <a:buNone/>
                      </a:pPr>
                      <a:r>
                        <a:t/>
                      </a:r>
                      <a:endParaRPr b="1" sz="2800" u="none" cap="none" strike="noStrike">
                        <a:latin typeface="Inter"/>
                        <a:ea typeface="Inter"/>
                        <a:cs typeface="Inter"/>
                        <a:sym typeface="Inter"/>
                      </a:endParaRPr>
                    </a:p>
                  </a:txBody>
                  <a:tcPr marT="45725" marB="45725" marR="91450" marL="91450" anchor="ctr">
                    <a:lnR cap="flat" cmpd="sng" w="38100">
                      <a:solidFill>
                        <a:schemeClr val="accent4"/>
                      </a:solidFill>
                      <a:prstDash val="solid"/>
                      <a:round/>
                      <a:headEnd len="sm" w="sm" type="none"/>
                      <a:tailEnd len="sm" w="sm" type="none"/>
                    </a:lnR>
                  </a:tcPr>
                </a:tc>
                <a:tc>
                  <a:txBody>
                    <a:bodyPr/>
                    <a:lstStyle/>
                    <a:p>
                      <a:pPr indent="0" lvl="0" marL="0" marR="0" rtl="0" algn="l">
                        <a:lnSpc>
                          <a:spcPct val="100000"/>
                        </a:lnSpc>
                        <a:spcBef>
                          <a:spcPts val="0"/>
                        </a:spcBef>
                        <a:spcAft>
                          <a:spcPts val="0"/>
                        </a:spcAft>
                        <a:buClr>
                          <a:srgbClr val="000000"/>
                        </a:buClr>
                        <a:buSzPts val="2800"/>
                        <a:buFont typeface="Arial"/>
                        <a:buNone/>
                      </a:pPr>
                      <a:r>
                        <a:t/>
                      </a:r>
                      <a:endParaRPr b="1" sz="2800" u="none" cap="none" strike="noStrike">
                        <a:latin typeface="Inter"/>
                        <a:ea typeface="Inter"/>
                        <a:cs typeface="Inter"/>
                        <a:sym typeface="Inter"/>
                      </a:endParaRPr>
                    </a:p>
                  </a:txBody>
                  <a:tcPr marT="45725" marB="45725" marR="91450" marL="91450" anchor="ctr">
                    <a:lnL cap="flat" cmpd="sng" w="38100">
                      <a:solidFill>
                        <a:schemeClr val="accent4"/>
                      </a:solidFill>
                      <a:prstDash val="solid"/>
                      <a:round/>
                      <a:headEnd len="sm" w="sm" type="none"/>
                      <a:tailEnd len="sm" w="sm" type="none"/>
                    </a:lnL>
                  </a:tcPr>
                </a:tc>
              </a:tr>
              <a:tr h="518175">
                <a:tc>
                  <a:txBody>
                    <a:bodyPr/>
                    <a:lstStyle/>
                    <a:p>
                      <a:pPr indent="0" lvl="0" marL="0" marR="0" rtl="0" algn="r">
                        <a:lnSpc>
                          <a:spcPct val="100000"/>
                        </a:lnSpc>
                        <a:spcBef>
                          <a:spcPts val="0"/>
                        </a:spcBef>
                        <a:spcAft>
                          <a:spcPts val="0"/>
                        </a:spcAft>
                        <a:buClr>
                          <a:srgbClr val="000000"/>
                        </a:buClr>
                        <a:buSzPts val="2800"/>
                        <a:buFont typeface="Arial"/>
                        <a:buNone/>
                      </a:pPr>
                      <a:r>
                        <a:t/>
                      </a:r>
                      <a:endParaRPr b="1" sz="2800" u="none" cap="none" strike="noStrike">
                        <a:latin typeface="Inter"/>
                        <a:ea typeface="Inter"/>
                        <a:cs typeface="Inter"/>
                        <a:sym typeface="Inter"/>
                      </a:endParaRPr>
                    </a:p>
                  </a:txBody>
                  <a:tcPr marT="45725" marB="45725" marR="91450" marL="91450" anchor="ctr">
                    <a:lnR cap="flat" cmpd="sng" w="38100">
                      <a:solidFill>
                        <a:schemeClr val="accent4"/>
                      </a:solidFill>
                      <a:prstDash val="solid"/>
                      <a:round/>
                      <a:headEnd len="sm" w="sm" type="none"/>
                      <a:tailEnd len="sm" w="sm" type="none"/>
                    </a:lnR>
                  </a:tcPr>
                </a:tc>
                <a:tc>
                  <a:txBody>
                    <a:bodyPr/>
                    <a:lstStyle/>
                    <a:p>
                      <a:pPr indent="0" lvl="0" marL="0" marR="0" rtl="0" algn="l">
                        <a:lnSpc>
                          <a:spcPct val="100000"/>
                        </a:lnSpc>
                        <a:spcBef>
                          <a:spcPts val="0"/>
                        </a:spcBef>
                        <a:spcAft>
                          <a:spcPts val="0"/>
                        </a:spcAft>
                        <a:buClr>
                          <a:srgbClr val="000000"/>
                        </a:buClr>
                        <a:buSzPts val="2800"/>
                        <a:buFont typeface="Arial"/>
                        <a:buNone/>
                      </a:pPr>
                      <a:r>
                        <a:t/>
                      </a:r>
                      <a:endParaRPr b="1" sz="2800" u="none" cap="none" strike="noStrike">
                        <a:latin typeface="Inter"/>
                        <a:ea typeface="Inter"/>
                        <a:cs typeface="Inter"/>
                        <a:sym typeface="Inter"/>
                      </a:endParaRPr>
                    </a:p>
                  </a:txBody>
                  <a:tcPr marT="45725" marB="45725" marR="91450" marL="91450" anchor="ctr">
                    <a:lnL cap="flat" cmpd="sng" w="38100">
                      <a:solidFill>
                        <a:schemeClr val="accent4"/>
                      </a:solidFill>
                      <a:prstDash val="solid"/>
                      <a:round/>
                      <a:headEnd len="sm" w="sm" type="none"/>
                      <a:tailEnd len="sm" w="sm" type="none"/>
                    </a:lnL>
                  </a:tcPr>
                </a:tc>
              </a:tr>
            </a:tbl>
          </a:graphicData>
        </a:graphic>
      </p:graphicFrame>
      <p:sp>
        <p:nvSpPr>
          <p:cNvPr id="64" name="Google Shape;64;p3"/>
          <p:cNvSpPr txBox="1"/>
          <p:nvPr>
            <p:ph idx="3" type="body"/>
          </p:nvPr>
        </p:nvSpPr>
        <p:spPr>
          <a:xfrm>
            <a:off x="4546377" y="116632"/>
            <a:ext cx="3820788" cy="720080"/>
          </a:xfrm>
          <a:prstGeom prst="rect">
            <a:avLst/>
          </a:prstGeom>
          <a:solidFill>
            <a:schemeClr val="dk2"/>
          </a:solid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lt1"/>
              </a:buClr>
              <a:buSzPts val="3200"/>
              <a:buNone/>
            </a:pPr>
            <a:r>
              <a:rPr lang="uk-UA" sz="3100">
                <a:latin typeface="Roboto"/>
                <a:ea typeface="Roboto"/>
                <a:cs typeface="Roboto"/>
                <a:sym typeface="Roboto"/>
              </a:rPr>
              <a:t>Время Английского</a:t>
            </a:r>
            <a:endParaRPr sz="3100">
              <a:latin typeface="Roboto"/>
              <a:ea typeface="Roboto"/>
              <a:cs typeface="Roboto"/>
              <a:sym typeface="Roboto"/>
            </a:endParaRPr>
          </a:p>
        </p:txBody>
      </p:sp>
      <p:pic>
        <p:nvPicPr>
          <p:cNvPr id="65" name="Google Shape;65;p3"/>
          <p:cNvPicPr preferRelativeResize="0"/>
          <p:nvPr/>
        </p:nvPicPr>
        <p:blipFill rotWithShape="1">
          <a:blip r:embed="rId3">
            <a:alphaModFix/>
          </a:blip>
          <a:srcRect b="0" l="0" r="0" t="0"/>
          <a:stretch/>
        </p:blipFill>
        <p:spPr>
          <a:xfrm>
            <a:off x="0" y="4229425"/>
            <a:ext cx="2628575" cy="26285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sp>
        <p:nvSpPr>
          <p:cNvPr id="70" name="Google Shape;70;g8bd601bdc6_0_1"/>
          <p:cNvSpPr txBox="1"/>
          <p:nvPr>
            <p:ph idx="12" type="sldNum"/>
          </p:nvPr>
        </p:nvSpPr>
        <p:spPr>
          <a:xfrm>
            <a:off x="8542530" y="6273318"/>
            <a:ext cx="684000" cy="5847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2400"/>
              <a:buNone/>
            </a:pPr>
            <a:fld id="{00000000-1234-1234-1234-123412341234}" type="slidenum">
              <a:rPr lang="uk-UA"/>
              <a:t>‹#›</a:t>
            </a:fld>
            <a:endParaRPr/>
          </a:p>
        </p:txBody>
      </p:sp>
      <p:sp>
        <p:nvSpPr>
          <p:cNvPr id="71" name="Google Shape;71;g8bd601bdc6_0_1"/>
          <p:cNvSpPr txBox="1"/>
          <p:nvPr>
            <p:ph idx="1" type="body"/>
          </p:nvPr>
        </p:nvSpPr>
        <p:spPr>
          <a:xfrm rot="-5400000">
            <a:off x="8311744" y="4169774"/>
            <a:ext cx="1156500" cy="288000"/>
          </a:xfrm>
          <a:prstGeom prst="rect">
            <a:avLst/>
          </a:prstGeom>
          <a:noFill/>
          <a:ln cap="flat" cmpd="sng" w="2857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lt1"/>
              </a:buClr>
              <a:buSzPts val="1400"/>
              <a:buNone/>
            </a:pPr>
            <a:r>
              <a:rPr lang="uk-UA"/>
              <a:t>LESSON 16</a:t>
            </a:r>
            <a:endParaRPr/>
          </a:p>
        </p:txBody>
      </p:sp>
      <p:sp>
        <p:nvSpPr>
          <p:cNvPr id="72" name="Google Shape;72;g8bd601bdc6_0_1"/>
          <p:cNvSpPr txBox="1"/>
          <p:nvPr>
            <p:ph type="ctrTitle"/>
          </p:nvPr>
        </p:nvSpPr>
        <p:spPr>
          <a:xfrm>
            <a:off x="251520" y="116632"/>
            <a:ext cx="8115600" cy="720000"/>
          </a:xfrm>
          <a:prstGeom prst="rect">
            <a:avLst/>
          </a:prstGeom>
          <a:solidFill>
            <a:schemeClr val="dk2"/>
          </a:solid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lt1"/>
              </a:buClr>
              <a:buSzPts val="4000"/>
              <a:buFont typeface="Inter"/>
              <a:buNone/>
            </a:pPr>
            <a:r>
              <a:rPr lang="uk-UA">
                <a:latin typeface="Roboto"/>
                <a:ea typeface="Roboto"/>
                <a:cs typeface="Roboto"/>
                <a:sym typeface="Roboto"/>
              </a:rPr>
              <a:t>Project</a:t>
            </a:r>
            <a:endParaRPr>
              <a:latin typeface="Roboto"/>
              <a:ea typeface="Roboto"/>
              <a:cs typeface="Roboto"/>
              <a:sym typeface="Roboto"/>
            </a:endParaRPr>
          </a:p>
        </p:txBody>
      </p:sp>
      <p:sp>
        <p:nvSpPr>
          <p:cNvPr id="73" name="Google Shape;73;g8bd601bdc6_0_1"/>
          <p:cNvSpPr txBox="1"/>
          <p:nvPr/>
        </p:nvSpPr>
        <p:spPr>
          <a:xfrm>
            <a:off x="437250" y="1339100"/>
            <a:ext cx="7929900" cy="11565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457200" marR="0" rtl="0" algn="l">
              <a:lnSpc>
                <a:spcPct val="100000"/>
              </a:lnSpc>
              <a:spcBef>
                <a:spcPts val="0"/>
              </a:spcBef>
              <a:spcAft>
                <a:spcPts val="0"/>
              </a:spcAft>
              <a:buClr>
                <a:schemeClr val="dk1"/>
              </a:buClr>
              <a:buSzPts val="2000"/>
              <a:buFont typeface="Arial"/>
              <a:buNone/>
            </a:pPr>
            <a:r>
              <a:rPr b="0" i="0" lang="uk-UA" sz="2000" u="none" cap="none" strike="noStrike">
                <a:solidFill>
                  <a:srgbClr val="333333"/>
                </a:solidFill>
                <a:latin typeface="Roboto"/>
                <a:ea typeface="Roboto"/>
                <a:cs typeface="Roboto"/>
                <a:sym typeface="Roboto"/>
              </a:rPr>
              <a:t>В прошлый раз мы с вами реализовали увеличение и фиксацию очков в игре. </a:t>
            </a:r>
            <a:endParaRPr b="0" i="0" sz="2000" u="none" cap="none" strike="noStrike">
              <a:solidFill>
                <a:srgbClr val="333333"/>
              </a:solidFill>
              <a:latin typeface="Roboto"/>
              <a:ea typeface="Roboto"/>
              <a:cs typeface="Roboto"/>
              <a:sym typeface="Roboto"/>
            </a:endParaRPr>
          </a:p>
          <a:p>
            <a:pPr indent="0" lvl="0" marL="457200" marR="0" rtl="0" algn="l">
              <a:lnSpc>
                <a:spcPct val="100000"/>
              </a:lnSpc>
              <a:spcBef>
                <a:spcPts val="0"/>
              </a:spcBef>
              <a:spcAft>
                <a:spcPts val="0"/>
              </a:spcAft>
              <a:buClr>
                <a:schemeClr val="dk1"/>
              </a:buClr>
              <a:buSzPts val="2000"/>
              <a:buFont typeface="Arial"/>
              <a:buNone/>
            </a:pPr>
            <a:r>
              <a:rPr b="0" i="0" lang="uk-UA" sz="2000" u="none" cap="none" strike="noStrike">
                <a:solidFill>
                  <a:srgbClr val="333333"/>
                </a:solidFill>
                <a:latin typeface="Roboto"/>
                <a:ea typeface="Roboto"/>
                <a:cs typeface="Roboto"/>
                <a:sym typeface="Roboto"/>
              </a:rPr>
              <a:t>Также изменили стилистику игры.</a:t>
            </a:r>
            <a:endParaRPr b="0" i="0" sz="2000" u="none" cap="none" strike="noStrike">
              <a:solidFill>
                <a:schemeClr val="dk1"/>
              </a:solidFill>
              <a:latin typeface="Roboto"/>
              <a:ea typeface="Roboto"/>
              <a:cs typeface="Roboto"/>
              <a:sym typeface="Roboto"/>
            </a:endParaRPr>
          </a:p>
        </p:txBody>
      </p:sp>
      <p:sp>
        <p:nvSpPr>
          <p:cNvPr id="74" name="Google Shape;74;g8bd601bdc6_0_1"/>
          <p:cNvSpPr/>
          <p:nvPr/>
        </p:nvSpPr>
        <p:spPr>
          <a:xfrm>
            <a:off x="251521" y="1151521"/>
            <a:ext cx="529200" cy="529200"/>
          </a:xfrm>
          <a:prstGeom prst="rect">
            <a:avLst/>
          </a:prstGeom>
          <a:solidFill>
            <a:srgbClr val="60617A"/>
          </a:solidFill>
          <a:ln>
            <a:noFill/>
          </a:ln>
          <a:effectLst>
            <a:outerShdw blurRad="203200" sx="103000" rotWithShape="0" algn="ctr" sy="103000">
              <a:srgbClr val="000000">
                <a:alpha val="2352"/>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uk-UA" sz="1800" u="none" cap="none" strike="noStrike">
                <a:solidFill>
                  <a:srgbClr val="FFFFFF"/>
                </a:solidFill>
                <a:latin typeface="Roboto"/>
                <a:ea typeface="Roboto"/>
                <a:cs typeface="Roboto"/>
                <a:sym typeface="Roboto"/>
              </a:rPr>
              <a:t>і</a:t>
            </a:r>
            <a:endParaRPr b="1" i="0" sz="1800" u="none" cap="none" strike="noStrike">
              <a:solidFill>
                <a:srgbClr val="FFFFFF"/>
              </a:solidFill>
              <a:latin typeface="Roboto"/>
              <a:ea typeface="Roboto"/>
              <a:cs typeface="Roboto"/>
              <a:sym typeface="Roboto"/>
            </a:endParaRPr>
          </a:p>
        </p:txBody>
      </p:sp>
      <p:pic>
        <p:nvPicPr>
          <p:cNvPr id="75" name="Google Shape;75;g8bd601bdc6_0_1"/>
          <p:cNvPicPr preferRelativeResize="0"/>
          <p:nvPr/>
        </p:nvPicPr>
        <p:blipFill rotWithShape="1">
          <a:blip r:embed="rId3">
            <a:alphaModFix/>
          </a:blip>
          <a:srcRect b="0" l="0" r="0" t="0"/>
          <a:stretch/>
        </p:blipFill>
        <p:spPr>
          <a:xfrm>
            <a:off x="2340101" y="2595075"/>
            <a:ext cx="4124175" cy="4136025"/>
          </a:xfrm>
          <a:prstGeom prst="rect">
            <a:avLst/>
          </a:prstGeom>
          <a:noFill/>
          <a:ln>
            <a:noFill/>
          </a:ln>
          <a:effectLst>
            <a:outerShdw blurRad="285750" rotWithShape="0" algn="bl">
              <a:srgbClr val="000000">
                <a:alpha val="49803"/>
              </a:srgbClr>
            </a:outerShdw>
          </a:effectLst>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ga5ae2c24ec_0_3"/>
          <p:cNvSpPr txBox="1"/>
          <p:nvPr>
            <p:ph idx="12" type="sldNum"/>
          </p:nvPr>
        </p:nvSpPr>
        <p:spPr>
          <a:xfrm>
            <a:off x="8542530" y="6273318"/>
            <a:ext cx="684000" cy="5847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2400"/>
              <a:buNone/>
            </a:pPr>
            <a:fld id="{00000000-1234-1234-1234-123412341234}" type="slidenum">
              <a:rPr lang="uk-UA"/>
              <a:t>‹#›</a:t>
            </a:fld>
            <a:endParaRPr/>
          </a:p>
        </p:txBody>
      </p:sp>
      <p:sp>
        <p:nvSpPr>
          <p:cNvPr id="81" name="Google Shape;81;ga5ae2c24ec_0_3"/>
          <p:cNvSpPr txBox="1"/>
          <p:nvPr>
            <p:ph idx="1" type="body"/>
          </p:nvPr>
        </p:nvSpPr>
        <p:spPr>
          <a:xfrm rot="-5400000">
            <a:off x="8311744" y="4169774"/>
            <a:ext cx="1156500" cy="288000"/>
          </a:xfrm>
          <a:prstGeom prst="rect">
            <a:avLst/>
          </a:prstGeom>
          <a:noFill/>
          <a:ln cap="flat" cmpd="sng" w="2857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lt1"/>
              </a:buClr>
              <a:buSzPts val="1400"/>
              <a:buNone/>
            </a:pPr>
            <a:r>
              <a:rPr lang="uk-UA"/>
              <a:t>LESSON 16</a:t>
            </a:r>
            <a:endParaRPr/>
          </a:p>
        </p:txBody>
      </p:sp>
      <p:sp>
        <p:nvSpPr>
          <p:cNvPr id="82" name="Google Shape;82;ga5ae2c24ec_0_3"/>
          <p:cNvSpPr txBox="1"/>
          <p:nvPr>
            <p:ph type="ctrTitle"/>
          </p:nvPr>
        </p:nvSpPr>
        <p:spPr>
          <a:xfrm>
            <a:off x="251520" y="116632"/>
            <a:ext cx="8115600" cy="720000"/>
          </a:xfrm>
          <a:prstGeom prst="rect">
            <a:avLst/>
          </a:prstGeom>
          <a:solidFill>
            <a:schemeClr val="dk2"/>
          </a:solid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lt1"/>
              </a:buClr>
              <a:buSzPts val="4000"/>
              <a:buFont typeface="Inter"/>
              <a:buNone/>
            </a:pPr>
            <a:r>
              <a:rPr lang="uk-UA">
                <a:latin typeface="Roboto"/>
                <a:ea typeface="Roboto"/>
                <a:cs typeface="Roboto"/>
                <a:sym typeface="Roboto"/>
              </a:rPr>
              <a:t>Rools</a:t>
            </a:r>
            <a:endParaRPr>
              <a:latin typeface="Roboto"/>
              <a:ea typeface="Roboto"/>
              <a:cs typeface="Roboto"/>
              <a:sym typeface="Roboto"/>
            </a:endParaRPr>
          </a:p>
        </p:txBody>
      </p:sp>
      <p:sp>
        <p:nvSpPr>
          <p:cNvPr id="83" name="Google Shape;83;ga5ae2c24ec_0_3"/>
          <p:cNvSpPr txBox="1"/>
          <p:nvPr/>
        </p:nvSpPr>
        <p:spPr>
          <a:xfrm>
            <a:off x="437250" y="1339100"/>
            <a:ext cx="7929900" cy="10758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457200" marR="0" rtl="0" algn="l">
              <a:lnSpc>
                <a:spcPct val="100000"/>
              </a:lnSpc>
              <a:spcBef>
                <a:spcPts val="0"/>
              </a:spcBef>
              <a:spcAft>
                <a:spcPts val="0"/>
              </a:spcAft>
              <a:buClr>
                <a:schemeClr val="dk1"/>
              </a:buClr>
              <a:buSzPts val="2000"/>
              <a:buFont typeface="Arial"/>
              <a:buNone/>
            </a:pPr>
            <a:r>
              <a:rPr b="0" i="0" lang="uk-UA" sz="2000" u="none" cap="none" strike="noStrike">
                <a:solidFill>
                  <a:srgbClr val="333333"/>
                </a:solidFill>
                <a:latin typeface="Roboto"/>
                <a:ea typeface="Roboto"/>
                <a:cs typeface="Roboto"/>
                <a:sym typeface="Roboto"/>
              </a:rPr>
              <a:t>Правила очень простые: есть шар, который хаотично передвигается по игровому полю. Задачей игрока является не дать шарику упасть за нижнюю границу поля. </a:t>
            </a:r>
            <a:endParaRPr b="0" i="0" sz="2000" u="none" cap="none" strike="noStrike">
              <a:solidFill>
                <a:schemeClr val="dk1"/>
              </a:solidFill>
              <a:latin typeface="Roboto"/>
              <a:ea typeface="Roboto"/>
              <a:cs typeface="Roboto"/>
              <a:sym typeface="Roboto"/>
            </a:endParaRPr>
          </a:p>
        </p:txBody>
      </p:sp>
      <p:sp>
        <p:nvSpPr>
          <p:cNvPr id="84" name="Google Shape;84;ga5ae2c24ec_0_3"/>
          <p:cNvSpPr/>
          <p:nvPr/>
        </p:nvSpPr>
        <p:spPr>
          <a:xfrm>
            <a:off x="251521" y="1151521"/>
            <a:ext cx="529200" cy="529200"/>
          </a:xfrm>
          <a:prstGeom prst="rect">
            <a:avLst/>
          </a:prstGeom>
          <a:solidFill>
            <a:srgbClr val="60617A"/>
          </a:solidFill>
          <a:ln>
            <a:noFill/>
          </a:ln>
          <a:effectLst>
            <a:outerShdw blurRad="203200" sx="103000" rotWithShape="0" algn="ctr" sy="103000">
              <a:srgbClr val="000000">
                <a:alpha val="2745"/>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uk-UA" sz="1800" u="none" cap="none" strike="noStrike">
                <a:solidFill>
                  <a:srgbClr val="FFFFFF"/>
                </a:solidFill>
                <a:latin typeface="Roboto"/>
                <a:ea typeface="Roboto"/>
                <a:cs typeface="Roboto"/>
                <a:sym typeface="Roboto"/>
              </a:rPr>
              <a:t>і</a:t>
            </a:r>
            <a:endParaRPr b="1" i="0" sz="1800" u="none" cap="none" strike="noStrike">
              <a:solidFill>
                <a:srgbClr val="FFFFFF"/>
              </a:solidFill>
              <a:latin typeface="Roboto"/>
              <a:ea typeface="Roboto"/>
              <a:cs typeface="Roboto"/>
              <a:sym typeface="Roboto"/>
            </a:endParaRPr>
          </a:p>
        </p:txBody>
      </p:sp>
      <p:sp>
        <p:nvSpPr>
          <p:cNvPr id="85" name="Google Shape;85;ga5ae2c24ec_0_3"/>
          <p:cNvSpPr txBox="1"/>
          <p:nvPr/>
        </p:nvSpPr>
        <p:spPr>
          <a:xfrm>
            <a:off x="437250" y="2739275"/>
            <a:ext cx="7929900" cy="7983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457200" marR="0" rtl="0" algn="l">
              <a:lnSpc>
                <a:spcPct val="100000"/>
              </a:lnSpc>
              <a:spcBef>
                <a:spcPts val="0"/>
              </a:spcBef>
              <a:spcAft>
                <a:spcPts val="0"/>
              </a:spcAft>
              <a:buClr>
                <a:schemeClr val="dk1"/>
              </a:buClr>
              <a:buSzPts val="2000"/>
              <a:buFont typeface="Arial"/>
              <a:buNone/>
            </a:pPr>
            <a:r>
              <a:rPr b="0" i="0" lang="uk-UA" sz="2000" u="none" cap="none" strike="noStrike">
                <a:solidFill>
                  <a:srgbClr val="333333"/>
                </a:solidFill>
                <a:latin typeface="Roboto"/>
                <a:ea typeface="Roboto"/>
                <a:cs typeface="Roboto"/>
                <a:sym typeface="Roboto"/>
              </a:rPr>
              <a:t>Сложность состоит в том, что управление платформой не такое простое, как кажется на первый взгляд.</a:t>
            </a:r>
            <a:endParaRPr b="0" i="0" sz="2000" u="none" cap="none" strike="noStrike">
              <a:solidFill>
                <a:schemeClr val="dk1"/>
              </a:solidFill>
              <a:latin typeface="Roboto"/>
              <a:ea typeface="Roboto"/>
              <a:cs typeface="Roboto"/>
              <a:sym typeface="Roboto"/>
            </a:endParaRPr>
          </a:p>
        </p:txBody>
      </p:sp>
      <p:sp>
        <p:nvSpPr>
          <p:cNvPr id="86" name="Google Shape;86;ga5ae2c24ec_0_3"/>
          <p:cNvSpPr/>
          <p:nvPr/>
        </p:nvSpPr>
        <p:spPr>
          <a:xfrm>
            <a:off x="251508" y="2551696"/>
            <a:ext cx="529200" cy="529200"/>
          </a:xfrm>
          <a:prstGeom prst="rect">
            <a:avLst/>
          </a:prstGeom>
          <a:solidFill>
            <a:srgbClr val="60617A"/>
          </a:solidFill>
          <a:ln>
            <a:noFill/>
          </a:ln>
          <a:effectLst>
            <a:outerShdw blurRad="203200" sx="103000" rotWithShape="0" algn="ctr" sy="103000">
              <a:srgbClr val="000000">
                <a:alpha val="2745"/>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uk-UA" sz="1800" u="none" cap="none" strike="noStrike">
                <a:solidFill>
                  <a:srgbClr val="FFFFFF"/>
                </a:solidFill>
                <a:latin typeface="Roboto"/>
                <a:ea typeface="Roboto"/>
                <a:cs typeface="Roboto"/>
                <a:sym typeface="Roboto"/>
              </a:rPr>
              <a:t>і</a:t>
            </a:r>
            <a:endParaRPr b="1" i="0" sz="1800" u="none" cap="none" strike="noStrike">
              <a:solidFill>
                <a:srgbClr val="FFFFFF"/>
              </a:solidFill>
              <a:latin typeface="Roboto"/>
              <a:ea typeface="Roboto"/>
              <a:cs typeface="Roboto"/>
              <a:sym typeface="Roboto"/>
            </a:endParaRPr>
          </a:p>
        </p:txBody>
      </p:sp>
      <p:sp>
        <p:nvSpPr>
          <p:cNvPr id="87" name="Google Shape;87;ga5ae2c24ec_0_3"/>
          <p:cNvSpPr txBox="1"/>
          <p:nvPr/>
        </p:nvSpPr>
        <p:spPr>
          <a:xfrm>
            <a:off x="437250" y="3923100"/>
            <a:ext cx="7929900" cy="10758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457200" marR="0" rtl="0" algn="l">
              <a:lnSpc>
                <a:spcPct val="100000"/>
              </a:lnSpc>
              <a:spcBef>
                <a:spcPts val="0"/>
              </a:spcBef>
              <a:spcAft>
                <a:spcPts val="0"/>
              </a:spcAft>
              <a:buClr>
                <a:schemeClr val="dk1"/>
              </a:buClr>
              <a:buSzPts val="2000"/>
              <a:buFont typeface="Arial"/>
              <a:buNone/>
            </a:pPr>
            <a:r>
              <a:rPr b="0" i="0" lang="uk-UA" sz="2000" u="none" cap="none" strike="noStrike">
                <a:solidFill>
                  <a:srgbClr val="333333"/>
                </a:solidFill>
                <a:latin typeface="Roboto"/>
                <a:ea typeface="Roboto"/>
                <a:cs typeface="Roboto"/>
                <a:sym typeface="Roboto"/>
              </a:rPr>
              <a:t>С течение времени увеличиваються очки, которые получает игрок. Лучший результат сессии фиксируется в отдельной переменной. </a:t>
            </a:r>
            <a:endParaRPr b="0" i="0" sz="2000" u="none" cap="none" strike="noStrike">
              <a:solidFill>
                <a:schemeClr val="dk1"/>
              </a:solidFill>
              <a:latin typeface="Roboto"/>
              <a:ea typeface="Roboto"/>
              <a:cs typeface="Roboto"/>
              <a:sym typeface="Roboto"/>
            </a:endParaRPr>
          </a:p>
        </p:txBody>
      </p:sp>
      <p:sp>
        <p:nvSpPr>
          <p:cNvPr id="88" name="Google Shape;88;ga5ae2c24ec_0_3"/>
          <p:cNvSpPr/>
          <p:nvPr/>
        </p:nvSpPr>
        <p:spPr>
          <a:xfrm>
            <a:off x="251508" y="3735521"/>
            <a:ext cx="529200" cy="529200"/>
          </a:xfrm>
          <a:prstGeom prst="rect">
            <a:avLst/>
          </a:prstGeom>
          <a:solidFill>
            <a:srgbClr val="60617A"/>
          </a:solidFill>
          <a:ln>
            <a:noFill/>
          </a:ln>
          <a:effectLst>
            <a:outerShdw blurRad="203200" sx="103000" rotWithShape="0" algn="ctr" sy="103000">
              <a:srgbClr val="000000">
                <a:alpha val="2745"/>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uk-UA" sz="1800" u="none" cap="none" strike="noStrike">
                <a:solidFill>
                  <a:srgbClr val="FFFFFF"/>
                </a:solidFill>
                <a:latin typeface="Roboto"/>
                <a:ea typeface="Roboto"/>
                <a:cs typeface="Roboto"/>
                <a:sym typeface="Roboto"/>
              </a:rPr>
              <a:t>і</a:t>
            </a:r>
            <a:endParaRPr b="1" i="0" sz="1800" u="none" cap="none" strike="noStrike">
              <a:solidFill>
                <a:srgbClr val="FFFFFF"/>
              </a:solidFill>
              <a:latin typeface="Roboto"/>
              <a:ea typeface="Roboto"/>
              <a:cs typeface="Roboto"/>
              <a:sym typeface="Robo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gb11ee5e2e1_0_0"/>
          <p:cNvSpPr txBox="1"/>
          <p:nvPr>
            <p:ph idx="12" type="sldNum"/>
          </p:nvPr>
        </p:nvSpPr>
        <p:spPr>
          <a:xfrm>
            <a:off x="8542530" y="6273318"/>
            <a:ext cx="684000" cy="5847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2400"/>
              <a:buNone/>
            </a:pPr>
            <a:fld id="{00000000-1234-1234-1234-123412341234}" type="slidenum">
              <a:rPr lang="uk-UA"/>
              <a:t>‹#›</a:t>
            </a:fld>
            <a:endParaRPr/>
          </a:p>
        </p:txBody>
      </p:sp>
      <p:sp>
        <p:nvSpPr>
          <p:cNvPr id="94" name="Google Shape;94;gb11ee5e2e1_0_0"/>
          <p:cNvSpPr txBox="1"/>
          <p:nvPr>
            <p:ph idx="1" type="body"/>
          </p:nvPr>
        </p:nvSpPr>
        <p:spPr>
          <a:xfrm rot="-5400000">
            <a:off x="8311744" y="4169774"/>
            <a:ext cx="1156500" cy="288000"/>
          </a:xfrm>
          <a:prstGeom prst="rect">
            <a:avLst/>
          </a:prstGeom>
          <a:noFill/>
          <a:ln cap="flat" cmpd="sng" w="2857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lt1"/>
              </a:buClr>
              <a:buSzPts val="1400"/>
              <a:buNone/>
            </a:pPr>
            <a:r>
              <a:rPr lang="uk-UA"/>
              <a:t>LESSON 16</a:t>
            </a:r>
            <a:endParaRPr/>
          </a:p>
        </p:txBody>
      </p:sp>
      <p:sp>
        <p:nvSpPr>
          <p:cNvPr id="95" name="Google Shape;95;gb11ee5e2e1_0_0"/>
          <p:cNvSpPr txBox="1"/>
          <p:nvPr>
            <p:ph type="ctrTitle"/>
          </p:nvPr>
        </p:nvSpPr>
        <p:spPr>
          <a:xfrm>
            <a:off x="251520" y="116632"/>
            <a:ext cx="8115600" cy="720000"/>
          </a:xfrm>
          <a:prstGeom prst="rect">
            <a:avLst/>
          </a:prstGeom>
          <a:solidFill>
            <a:schemeClr val="dk2"/>
          </a:solid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lt1"/>
              </a:buClr>
              <a:buSzPts val="4000"/>
              <a:buFont typeface="Inter"/>
              <a:buNone/>
            </a:pPr>
            <a:r>
              <a:rPr lang="uk-UA">
                <a:latin typeface="Roboto"/>
                <a:ea typeface="Roboto"/>
                <a:cs typeface="Roboto"/>
                <a:sym typeface="Roboto"/>
              </a:rPr>
              <a:t>Внешние шрифты</a:t>
            </a:r>
            <a:endParaRPr>
              <a:latin typeface="Roboto"/>
              <a:ea typeface="Roboto"/>
              <a:cs typeface="Roboto"/>
              <a:sym typeface="Roboto"/>
            </a:endParaRPr>
          </a:p>
        </p:txBody>
      </p:sp>
      <p:sp>
        <p:nvSpPr>
          <p:cNvPr id="96" name="Google Shape;96;gb11ee5e2e1_0_0"/>
          <p:cNvSpPr txBox="1"/>
          <p:nvPr/>
        </p:nvSpPr>
        <p:spPr>
          <a:xfrm>
            <a:off x="437250" y="1339100"/>
            <a:ext cx="7929900" cy="10758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457200" marR="0" rtl="0" algn="l">
              <a:lnSpc>
                <a:spcPct val="100000"/>
              </a:lnSpc>
              <a:spcBef>
                <a:spcPts val="0"/>
              </a:spcBef>
              <a:spcAft>
                <a:spcPts val="0"/>
              </a:spcAft>
              <a:buClr>
                <a:schemeClr val="dk1"/>
              </a:buClr>
              <a:buSzPts val="2000"/>
              <a:buFont typeface="Arial"/>
              <a:buNone/>
            </a:pPr>
            <a:r>
              <a:rPr b="0" i="0" lang="uk-UA" sz="2000" u="none" cap="none" strike="noStrike">
                <a:solidFill>
                  <a:srgbClr val="333333"/>
                </a:solidFill>
                <a:latin typeface="Roboto"/>
                <a:ea typeface="Roboto"/>
                <a:cs typeface="Roboto"/>
                <a:sym typeface="Roboto"/>
              </a:rPr>
              <a:t>В Processing есть возможность загружать внешние шрифты, что позволяет более детально настраивать внешний вид текста на игровом поле. </a:t>
            </a:r>
            <a:endParaRPr b="0" i="0" sz="2000" u="none" cap="none" strike="noStrike">
              <a:solidFill>
                <a:schemeClr val="dk1"/>
              </a:solidFill>
              <a:latin typeface="Roboto"/>
              <a:ea typeface="Roboto"/>
              <a:cs typeface="Roboto"/>
              <a:sym typeface="Roboto"/>
            </a:endParaRPr>
          </a:p>
        </p:txBody>
      </p:sp>
      <p:sp>
        <p:nvSpPr>
          <p:cNvPr id="97" name="Google Shape;97;gb11ee5e2e1_0_0"/>
          <p:cNvSpPr/>
          <p:nvPr/>
        </p:nvSpPr>
        <p:spPr>
          <a:xfrm>
            <a:off x="251521" y="1151521"/>
            <a:ext cx="529200" cy="529200"/>
          </a:xfrm>
          <a:prstGeom prst="rect">
            <a:avLst/>
          </a:prstGeom>
          <a:solidFill>
            <a:srgbClr val="60617A"/>
          </a:solidFill>
          <a:ln>
            <a:noFill/>
          </a:ln>
          <a:effectLst>
            <a:outerShdw blurRad="203200" sx="103000" rotWithShape="0" algn="ctr" sy="103000">
              <a:srgbClr val="000000">
                <a:alpha val="313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uk-UA" sz="1800" u="none" cap="none" strike="noStrike">
                <a:solidFill>
                  <a:srgbClr val="FFFFFF"/>
                </a:solidFill>
                <a:latin typeface="Roboto"/>
                <a:ea typeface="Roboto"/>
                <a:cs typeface="Roboto"/>
                <a:sym typeface="Roboto"/>
              </a:rPr>
              <a:t>і</a:t>
            </a:r>
            <a:endParaRPr b="1" i="0" sz="1800" u="none" cap="none" strike="noStrike">
              <a:solidFill>
                <a:srgbClr val="FFFFFF"/>
              </a:solidFill>
              <a:latin typeface="Roboto"/>
              <a:ea typeface="Roboto"/>
              <a:cs typeface="Roboto"/>
              <a:sym typeface="Roboto"/>
            </a:endParaRPr>
          </a:p>
        </p:txBody>
      </p:sp>
      <p:sp>
        <p:nvSpPr>
          <p:cNvPr id="98" name="Google Shape;98;gb11ee5e2e1_0_0"/>
          <p:cNvSpPr txBox="1"/>
          <p:nvPr/>
        </p:nvSpPr>
        <p:spPr>
          <a:xfrm>
            <a:off x="923100" y="2559125"/>
            <a:ext cx="6958200" cy="1496100"/>
          </a:xfrm>
          <a:prstGeom prst="rect">
            <a:avLst/>
          </a:prstGeom>
          <a:solidFill>
            <a:srgbClr val="FFFFFF"/>
          </a:solidFill>
          <a:ln cap="flat" cmpd="sng" w="9525">
            <a:solidFill>
              <a:srgbClr val="60617A"/>
            </a:solidFill>
            <a:prstDash val="solid"/>
            <a:round/>
            <a:headEnd len="sm" w="sm" type="none"/>
            <a:tailEnd len="sm" w="sm" type="none"/>
          </a:ln>
          <a:effectLst>
            <a:outerShdw blurRad="300038" rotWithShape="0" algn="bl">
              <a:srgbClr val="000000">
                <a:alpha val="48235"/>
              </a:srgbClr>
            </a:outerShdw>
          </a:effectLst>
        </p:spPr>
        <p:txBody>
          <a:bodyPr anchorCtr="0" anchor="t" bIns="91425" lIns="91425" spcFirstLastPara="1" rIns="91425" wrap="square" tIns="91425">
            <a:noAutofit/>
          </a:bodyPr>
          <a:lstStyle/>
          <a:p>
            <a:pPr indent="0" lvl="0" marL="0" marR="0" rtl="0" algn="l">
              <a:lnSpc>
                <a:spcPct val="100000"/>
              </a:lnSpc>
              <a:spcBef>
                <a:spcPts val="1600"/>
              </a:spcBef>
              <a:spcAft>
                <a:spcPts val="0"/>
              </a:spcAft>
              <a:buClr>
                <a:srgbClr val="000000"/>
              </a:buClr>
              <a:buSzPts val="1100"/>
              <a:buFont typeface="Arial"/>
              <a:buNone/>
            </a:pPr>
            <a:r>
              <a:rPr b="0" i="0" lang="uk-UA" sz="1700" u="none" cap="none" strike="noStrike">
                <a:solidFill>
                  <a:srgbClr val="33997E"/>
                </a:solidFill>
                <a:latin typeface="Source Code Pro"/>
                <a:ea typeface="Source Code Pro"/>
                <a:cs typeface="Source Code Pro"/>
                <a:sym typeface="Source Code Pro"/>
              </a:rPr>
              <a:t>void</a:t>
            </a:r>
            <a:r>
              <a:rPr b="0" i="0" lang="uk-UA" sz="1700" u="none" cap="none" strike="noStrike">
                <a:solidFill>
                  <a:schemeClr val="dk1"/>
                </a:solidFill>
                <a:latin typeface="Source Code Pro"/>
                <a:ea typeface="Source Code Pro"/>
                <a:cs typeface="Source Code Pro"/>
                <a:sym typeface="Source Code Pro"/>
              </a:rPr>
              <a:t> </a:t>
            </a:r>
            <a:r>
              <a:rPr b="1" i="0" lang="uk-UA" sz="1700" u="none" cap="none" strike="noStrike">
                <a:solidFill>
                  <a:srgbClr val="006699"/>
                </a:solidFill>
                <a:latin typeface="Source Code Pro"/>
                <a:ea typeface="Source Code Pro"/>
                <a:cs typeface="Source Code Pro"/>
                <a:sym typeface="Source Code Pro"/>
              </a:rPr>
              <a:t>setup</a:t>
            </a:r>
            <a:r>
              <a:rPr b="0" i="0" lang="uk-UA" sz="1700" u="none" cap="none" strike="noStrike">
                <a:solidFill>
                  <a:schemeClr val="dk1"/>
                </a:solidFill>
                <a:latin typeface="Source Code Pro"/>
                <a:ea typeface="Source Code Pro"/>
                <a:cs typeface="Source Code Pro"/>
                <a:sym typeface="Source Code Pro"/>
              </a:rPr>
              <a:t>() {</a:t>
            </a:r>
            <a:br>
              <a:rPr b="0" i="0" lang="uk-UA" sz="1700" u="none" cap="none" strike="noStrike">
                <a:solidFill>
                  <a:schemeClr val="dk1"/>
                </a:solidFill>
                <a:latin typeface="Source Code Pro"/>
                <a:ea typeface="Source Code Pro"/>
                <a:cs typeface="Source Code Pro"/>
                <a:sym typeface="Source Code Pro"/>
              </a:rPr>
            </a:br>
            <a:r>
              <a:rPr b="0" i="0" lang="uk-UA" sz="1700" u="none" cap="none" strike="noStrike">
                <a:solidFill>
                  <a:schemeClr val="dk1"/>
                </a:solidFill>
                <a:latin typeface="Source Code Pro"/>
                <a:ea typeface="Source Code Pro"/>
                <a:cs typeface="Source Code Pro"/>
                <a:sym typeface="Source Code Pro"/>
              </a:rPr>
              <a:t>	</a:t>
            </a:r>
            <a:r>
              <a:rPr b="0" i="0" lang="uk-UA" sz="1700" u="none" cap="none" strike="noStrike">
                <a:solidFill>
                  <a:srgbClr val="E2661A"/>
                </a:solidFill>
                <a:latin typeface="Source Code Pro"/>
                <a:ea typeface="Source Code Pro"/>
                <a:cs typeface="Source Code Pro"/>
                <a:sym typeface="Source Code Pro"/>
              </a:rPr>
              <a:t>PFont</a:t>
            </a:r>
            <a:r>
              <a:rPr b="0" i="0" lang="uk-UA" sz="1700" u="none" cap="none" strike="noStrike">
                <a:solidFill>
                  <a:schemeClr val="dk1"/>
                </a:solidFill>
                <a:latin typeface="Source Code Pro"/>
                <a:ea typeface="Source Code Pro"/>
                <a:cs typeface="Source Code Pro"/>
                <a:sym typeface="Source Code Pro"/>
              </a:rPr>
              <a:t> someName = </a:t>
            </a:r>
            <a:r>
              <a:rPr b="0" i="0" lang="uk-UA" sz="1700" u="none" cap="none" strike="noStrike">
                <a:solidFill>
                  <a:srgbClr val="006699"/>
                </a:solidFill>
                <a:latin typeface="Source Code Pro"/>
                <a:ea typeface="Source Code Pro"/>
                <a:cs typeface="Source Code Pro"/>
                <a:sym typeface="Source Code Pro"/>
              </a:rPr>
              <a:t>createFont</a:t>
            </a:r>
            <a:r>
              <a:rPr b="0" i="0" lang="uk-UA" sz="1700" u="none" cap="none" strike="noStrike">
                <a:solidFill>
                  <a:schemeClr val="dk1"/>
                </a:solidFill>
                <a:latin typeface="Source Code Pro"/>
                <a:ea typeface="Source Code Pro"/>
                <a:cs typeface="Source Code Pro"/>
                <a:sym typeface="Source Code Pro"/>
              </a:rPr>
              <a:t>(</a:t>
            </a:r>
            <a:r>
              <a:rPr b="0" i="0" lang="uk-UA" sz="1700" u="none" cap="none" strike="noStrike">
                <a:solidFill>
                  <a:srgbClr val="7D4793"/>
                </a:solidFill>
                <a:latin typeface="Source Code Pro"/>
                <a:ea typeface="Source Code Pro"/>
                <a:cs typeface="Source Code Pro"/>
                <a:sym typeface="Source Code Pro"/>
              </a:rPr>
              <a:t>"fontName.ttf"</a:t>
            </a:r>
            <a:r>
              <a:rPr b="0" i="0" lang="uk-UA" sz="1700" u="none" cap="none" strike="noStrike">
                <a:solidFill>
                  <a:schemeClr val="dk1"/>
                </a:solidFill>
                <a:latin typeface="Source Code Pro"/>
                <a:ea typeface="Source Code Pro"/>
                <a:cs typeface="Source Code Pro"/>
                <a:sym typeface="Source Code Pro"/>
              </a:rPr>
              <a:t>, 32);</a:t>
            </a:r>
            <a:br>
              <a:rPr b="0" i="0" lang="uk-UA" sz="1700" u="none" cap="none" strike="noStrike">
                <a:solidFill>
                  <a:schemeClr val="dk1"/>
                </a:solidFill>
                <a:latin typeface="Source Code Pro"/>
                <a:ea typeface="Source Code Pro"/>
                <a:cs typeface="Source Code Pro"/>
                <a:sym typeface="Source Code Pro"/>
              </a:rPr>
            </a:br>
            <a:r>
              <a:rPr b="0" i="0" lang="uk-UA" sz="1700" u="none" cap="none" strike="noStrike">
                <a:solidFill>
                  <a:schemeClr val="dk1"/>
                </a:solidFill>
                <a:latin typeface="Source Code Pro"/>
                <a:ea typeface="Source Code Pro"/>
                <a:cs typeface="Source Code Pro"/>
                <a:sym typeface="Source Code Pro"/>
              </a:rPr>
              <a:t>	</a:t>
            </a:r>
            <a:r>
              <a:rPr b="0" i="0" lang="uk-UA" sz="1700" u="none" cap="none" strike="noStrike">
                <a:solidFill>
                  <a:srgbClr val="006699"/>
                </a:solidFill>
                <a:latin typeface="Source Code Pro"/>
                <a:ea typeface="Source Code Pro"/>
                <a:cs typeface="Source Code Pro"/>
                <a:sym typeface="Source Code Pro"/>
              </a:rPr>
              <a:t>textFont</a:t>
            </a:r>
            <a:r>
              <a:rPr b="0" i="0" lang="uk-UA" sz="1700" u="none" cap="none" strike="noStrike">
                <a:solidFill>
                  <a:schemeClr val="dk1"/>
                </a:solidFill>
                <a:latin typeface="Source Code Pro"/>
                <a:ea typeface="Source Code Pro"/>
                <a:cs typeface="Source Code Pro"/>
                <a:sym typeface="Source Code Pro"/>
              </a:rPr>
              <a:t>(someName);</a:t>
            </a:r>
            <a:br>
              <a:rPr b="0" i="0" lang="uk-UA" sz="1700" u="none" cap="none" strike="noStrike">
                <a:solidFill>
                  <a:schemeClr val="dk1"/>
                </a:solidFill>
                <a:latin typeface="Source Code Pro"/>
                <a:ea typeface="Source Code Pro"/>
                <a:cs typeface="Source Code Pro"/>
                <a:sym typeface="Source Code Pro"/>
              </a:rPr>
            </a:br>
            <a:r>
              <a:rPr b="0" i="0" lang="uk-UA" sz="1700" u="none" cap="none" strike="noStrike">
                <a:solidFill>
                  <a:schemeClr val="dk1"/>
                </a:solidFill>
                <a:latin typeface="Source Code Pro"/>
                <a:ea typeface="Source Code Pro"/>
                <a:cs typeface="Source Code Pro"/>
                <a:sym typeface="Source Code Pro"/>
              </a:rPr>
              <a:t>}</a:t>
            </a:r>
            <a:endParaRPr b="0" i="0" sz="3300" u="none" cap="none" strike="noStrike">
              <a:solidFill>
                <a:srgbClr val="669900"/>
              </a:solidFill>
              <a:latin typeface="Source Code Pro"/>
              <a:ea typeface="Source Code Pro"/>
              <a:cs typeface="Source Code Pro"/>
              <a:sym typeface="Source Code Pro"/>
            </a:endParaRPr>
          </a:p>
        </p:txBody>
      </p:sp>
      <p:sp>
        <p:nvSpPr>
          <p:cNvPr id="99" name="Google Shape;99;gb11ee5e2e1_0_0"/>
          <p:cNvSpPr txBox="1"/>
          <p:nvPr/>
        </p:nvSpPr>
        <p:spPr>
          <a:xfrm>
            <a:off x="437242" y="4329825"/>
            <a:ext cx="7929900" cy="23268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457200" marR="0" rtl="0" algn="l">
              <a:lnSpc>
                <a:spcPct val="100000"/>
              </a:lnSpc>
              <a:spcBef>
                <a:spcPts val="0"/>
              </a:spcBef>
              <a:spcAft>
                <a:spcPts val="0"/>
              </a:spcAft>
              <a:buClr>
                <a:schemeClr val="dk1"/>
              </a:buClr>
              <a:buSzPts val="2000"/>
              <a:buFont typeface="Arial"/>
              <a:buNone/>
            </a:pPr>
            <a:r>
              <a:rPr b="0" i="0" lang="uk-UA" sz="2000" u="none" cap="none" strike="noStrike">
                <a:solidFill>
                  <a:srgbClr val="333333"/>
                </a:solidFill>
                <a:latin typeface="Roboto"/>
                <a:ea typeface="Roboto"/>
                <a:cs typeface="Roboto"/>
                <a:sym typeface="Roboto"/>
              </a:rPr>
              <a:t>Функция </a:t>
            </a:r>
            <a:r>
              <a:rPr b="1" i="0" lang="uk-UA" sz="2000" u="none" cap="none" strike="noStrike">
                <a:solidFill>
                  <a:srgbClr val="333333"/>
                </a:solidFill>
                <a:latin typeface="Roboto"/>
                <a:ea typeface="Roboto"/>
                <a:cs typeface="Roboto"/>
                <a:sym typeface="Roboto"/>
              </a:rPr>
              <a:t>createFont() </a:t>
            </a:r>
            <a:r>
              <a:rPr b="0" i="0" lang="uk-UA" sz="2000" u="none" cap="none" strike="noStrike">
                <a:solidFill>
                  <a:srgbClr val="333333"/>
                </a:solidFill>
                <a:latin typeface="Roboto"/>
                <a:ea typeface="Roboto"/>
                <a:cs typeface="Roboto"/>
                <a:sym typeface="Roboto"/>
              </a:rPr>
              <a:t>имеет 2 параметра.</a:t>
            </a:r>
            <a:endParaRPr b="0" i="0" sz="2000" u="none" cap="none" strike="noStrike">
              <a:solidFill>
                <a:srgbClr val="333333"/>
              </a:solidFill>
              <a:latin typeface="Roboto"/>
              <a:ea typeface="Roboto"/>
              <a:cs typeface="Roboto"/>
              <a:sym typeface="Roboto"/>
            </a:endParaRPr>
          </a:p>
          <a:p>
            <a:pPr indent="0" lvl="0" marL="457200" marR="0" rtl="0" algn="l">
              <a:lnSpc>
                <a:spcPct val="100000"/>
              </a:lnSpc>
              <a:spcBef>
                <a:spcPts val="0"/>
              </a:spcBef>
              <a:spcAft>
                <a:spcPts val="0"/>
              </a:spcAft>
              <a:buClr>
                <a:schemeClr val="dk1"/>
              </a:buClr>
              <a:buSzPts val="2000"/>
              <a:buFont typeface="Arial"/>
              <a:buNone/>
            </a:pPr>
            <a:r>
              <a:rPr b="0" i="0" lang="uk-UA" sz="2000" u="none" cap="none" strike="noStrike">
                <a:solidFill>
                  <a:srgbClr val="333333"/>
                </a:solidFill>
                <a:latin typeface="Roboto"/>
                <a:ea typeface="Roboto"/>
                <a:cs typeface="Roboto"/>
                <a:sym typeface="Roboto"/>
              </a:rPr>
              <a:t>Первый параметр - путь к файлу со шрифтом. Для большего комфорта рекомендую поместить файл шрифта в директорию с проектом. </a:t>
            </a:r>
            <a:endParaRPr b="0" i="0" sz="2000" u="none" cap="none" strike="noStrike">
              <a:solidFill>
                <a:srgbClr val="333333"/>
              </a:solidFill>
              <a:latin typeface="Roboto"/>
              <a:ea typeface="Roboto"/>
              <a:cs typeface="Roboto"/>
              <a:sym typeface="Roboto"/>
            </a:endParaRPr>
          </a:p>
          <a:p>
            <a:pPr indent="0" lvl="0" marL="457200" marR="0" rtl="0" algn="l">
              <a:lnSpc>
                <a:spcPct val="100000"/>
              </a:lnSpc>
              <a:spcBef>
                <a:spcPts val="0"/>
              </a:spcBef>
              <a:spcAft>
                <a:spcPts val="0"/>
              </a:spcAft>
              <a:buClr>
                <a:schemeClr val="dk1"/>
              </a:buClr>
              <a:buSzPts val="2000"/>
              <a:buFont typeface="Arial"/>
              <a:buNone/>
            </a:pPr>
            <a:r>
              <a:rPr b="0" i="0" lang="uk-UA" sz="2000" u="none" cap="none" strike="noStrike">
                <a:solidFill>
                  <a:srgbClr val="333333"/>
                </a:solidFill>
                <a:latin typeface="Roboto"/>
                <a:ea typeface="Roboto"/>
                <a:cs typeface="Roboto"/>
                <a:sym typeface="Roboto"/>
              </a:rPr>
              <a:t>Второй параметр устанавливает начальный размер шрифта. Позже его можно изменить с помощью функции </a:t>
            </a:r>
            <a:r>
              <a:rPr b="1" i="0" lang="uk-UA" sz="2000" u="none" cap="none" strike="noStrike">
                <a:solidFill>
                  <a:srgbClr val="333333"/>
                </a:solidFill>
                <a:latin typeface="Roboto"/>
                <a:ea typeface="Roboto"/>
                <a:cs typeface="Roboto"/>
                <a:sym typeface="Roboto"/>
              </a:rPr>
              <a:t>textSize()</a:t>
            </a:r>
            <a:endParaRPr b="1" i="0" sz="2000" u="none" cap="none" strike="noStrike">
              <a:solidFill>
                <a:srgbClr val="333333"/>
              </a:solidFill>
              <a:latin typeface="Roboto"/>
              <a:ea typeface="Roboto"/>
              <a:cs typeface="Roboto"/>
              <a:sym typeface="Roboto"/>
            </a:endParaRPr>
          </a:p>
        </p:txBody>
      </p:sp>
      <p:sp>
        <p:nvSpPr>
          <p:cNvPr id="100" name="Google Shape;100;gb11ee5e2e1_0_0"/>
          <p:cNvSpPr/>
          <p:nvPr/>
        </p:nvSpPr>
        <p:spPr>
          <a:xfrm>
            <a:off x="251500" y="4138250"/>
            <a:ext cx="529200" cy="540600"/>
          </a:xfrm>
          <a:prstGeom prst="rect">
            <a:avLst/>
          </a:prstGeom>
          <a:solidFill>
            <a:srgbClr val="60617A"/>
          </a:solidFill>
          <a:ln>
            <a:noFill/>
          </a:ln>
          <a:effectLst>
            <a:outerShdw blurRad="203200" sx="103000" rotWithShape="0" algn="ctr" sy="103000">
              <a:srgbClr val="000000">
                <a:alpha val="313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uk-UA" sz="1800" u="none" cap="none" strike="noStrike">
                <a:solidFill>
                  <a:srgbClr val="FFFFFF"/>
                </a:solidFill>
                <a:latin typeface="Roboto"/>
                <a:ea typeface="Roboto"/>
                <a:cs typeface="Roboto"/>
                <a:sym typeface="Roboto"/>
              </a:rPr>
              <a:t>і</a:t>
            </a:r>
            <a:endParaRPr b="1" i="0" sz="1800" u="none" cap="none" strike="noStrike">
              <a:solidFill>
                <a:srgbClr val="FFFFFF"/>
              </a:solidFill>
              <a:latin typeface="Roboto"/>
              <a:ea typeface="Roboto"/>
              <a:cs typeface="Roboto"/>
              <a:sym typeface="Robo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gac4113b285_0_70"/>
          <p:cNvSpPr txBox="1"/>
          <p:nvPr>
            <p:ph idx="12" type="sldNum"/>
          </p:nvPr>
        </p:nvSpPr>
        <p:spPr>
          <a:xfrm>
            <a:off x="8542530" y="6273318"/>
            <a:ext cx="684000" cy="5847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2400"/>
              <a:buNone/>
            </a:pPr>
            <a:fld id="{00000000-1234-1234-1234-123412341234}" type="slidenum">
              <a:rPr lang="uk-UA"/>
              <a:t>‹#›</a:t>
            </a:fld>
            <a:endParaRPr/>
          </a:p>
        </p:txBody>
      </p:sp>
      <p:sp>
        <p:nvSpPr>
          <p:cNvPr id="106" name="Google Shape;106;gac4113b285_0_70"/>
          <p:cNvSpPr txBox="1"/>
          <p:nvPr>
            <p:ph idx="1" type="body"/>
          </p:nvPr>
        </p:nvSpPr>
        <p:spPr>
          <a:xfrm rot="-5400000">
            <a:off x="8311744" y="4169774"/>
            <a:ext cx="1156500" cy="288000"/>
          </a:xfrm>
          <a:prstGeom prst="rect">
            <a:avLst/>
          </a:prstGeom>
          <a:noFill/>
          <a:ln cap="flat" cmpd="sng" w="2857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lt1"/>
              </a:buClr>
              <a:buSzPts val="1400"/>
              <a:buNone/>
            </a:pPr>
            <a:r>
              <a:rPr lang="uk-UA"/>
              <a:t>LESSON 16</a:t>
            </a:r>
            <a:endParaRPr/>
          </a:p>
        </p:txBody>
      </p:sp>
      <p:sp>
        <p:nvSpPr>
          <p:cNvPr id="107" name="Google Shape;107;gac4113b285_0_70"/>
          <p:cNvSpPr txBox="1"/>
          <p:nvPr>
            <p:ph type="ctrTitle"/>
          </p:nvPr>
        </p:nvSpPr>
        <p:spPr>
          <a:xfrm>
            <a:off x="251520" y="116632"/>
            <a:ext cx="8115600" cy="720000"/>
          </a:xfrm>
          <a:prstGeom prst="rect">
            <a:avLst/>
          </a:prstGeom>
          <a:solidFill>
            <a:schemeClr val="dk2"/>
          </a:solid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lt1"/>
              </a:buClr>
              <a:buSzPts val="4000"/>
              <a:buFont typeface="Inter"/>
              <a:buNone/>
            </a:pPr>
            <a:r>
              <a:rPr lang="uk-UA">
                <a:latin typeface="Roboto"/>
                <a:ea typeface="Roboto"/>
                <a:cs typeface="Roboto"/>
                <a:sym typeface="Roboto"/>
              </a:rPr>
              <a:t>Задание 1</a:t>
            </a:r>
            <a:endParaRPr>
              <a:latin typeface="Roboto"/>
              <a:ea typeface="Roboto"/>
              <a:cs typeface="Roboto"/>
              <a:sym typeface="Roboto"/>
            </a:endParaRPr>
          </a:p>
        </p:txBody>
      </p:sp>
      <p:sp>
        <p:nvSpPr>
          <p:cNvPr id="108" name="Google Shape;108;gac4113b285_0_70"/>
          <p:cNvSpPr txBox="1"/>
          <p:nvPr/>
        </p:nvSpPr>
        <p:spPr>
          <a:xfrm>
            <a:off x="437250" y="1339100"/>
            <a:ext cx="7929900" cy="8244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450000" marR="0" rtl="0" algn="just">
              <a:lnSpc>
                <a:spcPct val="100000"/>
              </a:lnSpc>
              <a:spcBef>
                <a:spcPts val="0"/>
              </a:spcBef>
              <a:spcAft>
                <a:spcPts val="0"/>
              </a:spcAft>
              <a:buClr>
                <a:schemeClr val="dk1"/>
              </a:buClr>
              <a:buSzPts val="2000"/>
              <a:buFont typeface="Arial"/>
              <a:buNone/>
            </a:pPr>
            <a:r>
              <a:rPr b="0" i="0" lang="uk-UA" sz="2000" u="none" cap="none" strike="noStrike">
                <a:solidFill>
                  <a:schemeClr val="dk1"/>
                </a:solidFill>
                <a:latin typeface="Roboto"/>
                <a:ea typeface="Roboto"/>
                <a:cs typeface="Roboto"/>
                <a:sym typeface="Roboto"/>
              </a:rPr>
              <a:t>Загрузив любой понравившийся шрифт с сайта </a:t>
            </a:r>
            <a:r>
              <a:rPr b="0" i="0" lang="uk-UA" sz="2000" u="sng" cap="none" strike="noStrike">
                <a:solidFill>
                  <a:schemeClr val="hlink"/>
                </a:solidFill>
                <a:latin typeface="Roboto"/>
                <a:ea typeface="Roboto"/>
                <a:cs typeface="Roboto"/>
                <a:sym typeface="Roboto"/>
                <a:hlinkClick r:id="rId3"/>
              </a:rPr>
              <a:t>Google Fonts</a:t>
            </a:r>
            <a:r>
              <a:rPr b="0" i="0" lang="uk-UA" sz="2000" u="none" cap="none" strike="noStrike">
                <a:solidFill>
                  <a:schemeClr val="dk1"/>
                </a:solidFill>
                <a:latin typeface="Roboto"/>
                <a:ea typeface="Roboto"/>
                <a:cs typeface="Roboto"/>
                <a:sym typeface="Roboto"/>
              </a:rPr>
              <a:t>, импортируйте его в свой проект.</a:t>
            </a:r>
            <a:endParaRPr b="1" i="0" sz="2000" u="none" cap="none" strike="noStrike">
              <a:solidFill>
                <a:schemeClr val="dk1"/>
              </a:solidFill>
              <a:latin typeface="Roboto"/>
              <a:ea typeface="Roboto"/>
              <a:cs typeface="Roboto"/>
              <a:sym typeface="Roboto"/>
            </a:endParaRPr>
          </a:p>
        </p:txBody>
      </p:sp>
      <p:sp>
        <p:nvSpPr>
          <p:cNvPr id="109" name="Google Shape;109;gac4113b285_0_70"/>
          <p:cNvSpPr/>
          <p:nvPr/>
        </p:nvSpPr>
        <p:spPr>
          <a:xfrm>
            <a:off x="251521" y="1151521"/>
            <a:ext cx="529200" cy="529200"/>
          </a:xfrm>
          <a:prstGeom prst="rect">
            <a:avLst/>
          </a:prstGeom>
          <a:solidFill>
            <a:srgbClr val="60617A"/>
          </a:solidFill>
          <a:ln>
            <a:noFill/>
          </a:ln>
          <a:effectLst>
            <a:outerShdw blurRad="203200" sx="103000" rotWithShape="0" algn="ctr" sy="103000">
              <a:srgbClr val="000000">
                <a:alpha val="2745"/>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uk-UA" sz="1800" u="none" cap="none" strike="noStrike">
                <a:solidFill>
                  <a:srgbClr val="FFFFFF"/>
                </a:solidFill>
                <a:latin typeface="Roboto"/>
                <a:ea typeface="Roboto"/>
                <a:cs typeface="Roboto"/>
                <a:sym typeface="Roboto"/>
              </a:rPr>
              <a:t>і</a:t>
            </a:r>
            <a:endParaRPr b="1" i="0" sz="1800" u="none" cap="none" strike="noStrike">
              <a:solidFill>
                <a:srgbClr val="FFFFFF"/>
              </a:solidFill>
              <a:latin typeface="Roboto"/>
              <a:ea typeface="Roboto"/>
              <a:cs typeface="Roboto"/>
              <a:sym typeface="Roboto"/>
            </a:endParaRPr>
          </a:p>
        </p:txBody>
      </p:sp>
      <p:pic>
        <p:nvPicPr>
          <p:cNvPr id="110" name="Google Shape;110;gac4113b285_0_70"/>
          <p:cNvPicPr preferRelativeResize="0"/>
          <p:nvPr/>
        </p:nvPicPr>
        <p:blipFill rotWithShape="1">
          <a:blip r:embed="rId4">
            <a:alphaModFix/>
          </a:blip>
          <a:srcRect b="0" l="0" r="0" t="0"/>
          <a:stretch/>
        </p:blipFill>
        <p:spPr>
          <a:xfrm>
            <a:off x="2312288" y="2391100"/>
            <a:ext cx="4179825" cy="4191826"/>
          </a:xfrm>
          <a:prstGeom prst="rect">
            <a:avLst/>
          </a:prstGeom>
          <a:noFill/>
          <a:ln>
            <a:noFill/>
          </a:ln>
          <a:effectLst>
            <a:outerShdw blurRad="285750" rotWithShape="0" algn="bl">
              <a:srgbClr val="000000">
                <a:alpha val="49411"/>
              </a:srgbClr>
            </a:outerShdw>
          </a:effectLst>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ga5ae2c24ec_0_45"/>
          <p:cNvSpPr txBox="1"/>
          <p:nvPr>
            <p:ph idx="12" type="sldNum"/>
          </p:nvPr>
        </p:nvSpPr>
        <p:spPr>
          <a:xfrm>
            <a:off x="8542530" y="6273318"/>
            <a:ext cx="684000" cy="5847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2400"/>
              <a:buNone/>
            </a:pPr>
            <a:fld id="{00000000-1234-1234-1234-123412341234}" type="slidenum">
              <a:rPr lang="uk-UA"/>
              <a:t>‹#›</a:t>
            </a:fld>
            <a:endParaRPr/>
          </a:p>
        </p:txBody>
      </p:sp>
      <p:sp>
        <p:nvSpPr>
          <p:cNvPr id="116" name="Google Shape;116;ga5ae2c24ec_0_45"/>
          <p:cNvSpPr txBox="1"/>
          <p:nvPr>
            <p:ph idx="1" type="body"/>
          </p:nvPr>
        </p:nvSpPr>
        <p:spPr>
          <a:xfrm rot="-5400000">
            <a:off x="8311744" y="4169774"/>
            <a:ext cx="1156500" cy="288000"/>
          </a:xfrm>
          <a:prstGeom prst="rect">
            <a:avLst/>
          </a:prstGeom>
          <a:noFill/>
          <a:ln cap="flat" cmpd="sng" w="2857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lt1"/>
              </a:buClr>
              <a:buSzPts val="1400"/>
              <a:buNone/>
            </a:pPr>
            <a:r>
              <a:rPr lang="uk-UA"/>
              <a:t>LESSON 16</a:t>
            </a:r>
            <a:endParaRPr/>
          </a:p>
        </p:txBody>
      </p:sp>
      <p:sp>
        <p:nvSpPr>
          <p:cNvPr id="117" name="Google Shape;117;ga5ae2c24ec_0_45"/>
          <p:cNvSpPr txBox="1"/>
          <p:nvPr>
            <p:ph type="ctrTitle"/>
          </p:nvPr>
        </p:nvSpPr>
        <p:spPr>
          <a:xfrm>
            <a:off x="251520" y="116632"/>
            <a:ext cx="8115600" cy="720000"/>
          </a:xfrm>
          <a:prstGeom prst="rect">
            <a:avLst/>
          </a:prstGeom>
          <a:solidFill>
            <a:schemeClr val="dk2"/>
          </a:solid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lt1"/>
              </a:buClr>
              <a:buSzPts val="4000"/>
              <a:buFont typeface="Inter"/>
              <a:buNone/>
            </a:pPr>
            <a:r>
              <a:rPr lang="uk-UA">
                <a:latin typeface="Roboto"/>
                <a:ea typeface="Roboto"/>
                <a:cs typeface="Roboto"/>
                <a:sym typeface="Roboto"/>
              </a:rPr>
              <a:t>Задание 2</a:t>
            </a:r>
            <a:endParaRPr>
              <a:latin typeface="Roboto"/>
              <a:ea typeface="Roboto"/>
              <a:cs typeface="Roboto"/>
              <a:sym typeface="Roboto"/>
            </a:endParaRPr>
          </a:p>
        </p:txBody>
      </p:sp>
      <p:sp>
        <p:nvSpPr>
          <p:cNvPr id="118" name="Google Shape;118;ga5ae2c24ec_0_45"/>
          <p:cNvSpPr txBox="1"/>
          <p:nvPr/>
        </p:nvSpPr>
        <p:spPr>
          <a:xfrm>
            <a:off x="437250" y="1339100"/>
            <a:ext cx="7929900" cy="16890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450000" marR="0" rtl="0" algn="just">
              <a:lnSpc>
                <a:spcPct val="100000"/>
              </a:lnSpc>
              <a:spcBef>
                <a:spcPts val="0"/>
              </a:spcBef>
              <a:spcAft>
                <a:spcPts val="0"/>
              </a:spcAft>
              <a:buClr>
                <a:schemeClr val="dk1"/>
              </a:buClr>
              <a:buSzPts val="2000"/>
              <a:buFont typeface="Arial"/>
              <a:buNone/>
            </a:pPr>
            <a:r>
              <a:rPr b="0" i="0" lang="uk-UA" sz="2000" u="none" cap="none" strike="noStrike">
                <a:solidFill>
                  <a:schemeClr val="dk1"/>
                </a:solidFill>
                <a:latin typeface="Roboto"/>
                <a:ea typeface="Roboto"/>
                <a:cs typeface="Roboto"/>
                <a:sym typeface="Roboto"/>
              </a:rPr>
              <a:t>Используя переменную-флаг, условия, а также системную функцию для мониторинга нажатий на клавиатуру, реализуйте начальное меню.</a:t>
            </a:r>
            <a:br>
              <a:rPr b="0" i="0" lang="uk-UA" sz="2000" u="none" cap="none" strike="noStrike">
                <a:solidFill>
                  <a:schemeClr val="dk1"/>
                </a:solidFill>
                <a:latin typeface="Roboto"/>
                <a:ea typeface="Roboto"/>
                <a:cs typeface="Roboto"/>
                <a:sym typeface="Roboto"/>
              </a:rPr>
            </a:br>
            <a:r>
              <a:rPr b="0" i="0" lang="uk-UA" sz="2000" u="none" cap="none" strike="noStrike">
                <a:solidFill>
                  <a:schemeClr val="dk1"/>
                </a:solidFill>
                <a:latin typeface="Roboto"/>
                <a:ea typeface="Roboto"/>
                <a:cs typeface="Roboto"/>
                <a:sym typeface="Roboto"/>
              </a:rPr>
              <a:t>Игра начинается только после нажатия на клавишу пробела.</a:t>
            </a:r>
            <a:endParaRPr b="1" i="0" sz="2000" u="none" cap="none" strike="noStrike">
              <a:solidFill>
                <a:schemeClr val="dk1"/>
              </a:solidFill>
              <a:latin typeface="Roboto"/>
              <a:ea typeface="Roboto"/>
              <a:cs typeface="Roboto"/>
              <a:sym typeface="Roboto"/>
            </a:endParaRPr>
          </a:p>
        </p:txBody>
      </p:sp>
      <p:sp>
        <p:nvSpPr>
          <p:cNvPr id="119" name="Google Shape;119;ga5ae2c24ec_0_45"/>
          <p:cNvSpPr/>
          <p:nvPr/>
        </p:nvSpPr>
        <p:spPr>
          <a:xfrm>
            <a:off x="251521" y="1151521"/>
            <a:ext cx="529200" cy="529200"/>
          </a:xfrm>
          <a:prstGeom prst="rect">
            <a:avLst/>
          </a:prstGeom>
          <a:solidFill>
            <a:srgbClr val="60617A"/>
          </a:solidFill>
          <a:ln>
            <a:noFill/>
          </a:ln>
          <a:effectLst>
            <a:outerShdw blurRad="203200" sx="103000" rotWithShape="0" algn="ctr" sy="103000">
              <a:srgbClr val="000000">
                <a:alpha val="2745"/>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uk-UA" sz="1800" u="none" cap="none" strike="noStrike">
                <a:solidFill>
                  <a:srgbClr val="FFFFFF"/>
                </a:solidFill>
                <a:latin typeface="Roboto"/>
                <a:ea typeface="Roboto"/>
                <a:cs typeface="Roboto"/>
                <a:sym typeface="Roboto"/>
              </a:rPr>
              <a:t>і</a:t>
            </a:r>
            <a:endParaRPr b="1" i="0" sz="1800" u="none" cap="none" strike="noStrike">
              <a:solidFill>
                <a:srgbClr val="FFFFFF"/>
              </a:solidFill>
              <a:latin typeface="Roboto"/>
              <a:ea typeface="Roboto"/>
              <a:cs typeface="Roboto"/>
              <a:sym typeface="Roboto"/>
            </a:endParaRPr>
          </a:p>
        </p:txBody>
      </p:sp>
      <p:pic>
        <p:nvPicPr>
          <p:cNvPr id="120" name="Google Shape;120;ga5ae2c24ec_0_45"/>
          <p:cNvPicPr preferRelativeResize="0"/>
          <p:nvPr/>
        </p:nvPicPr>
        <p:blipFill rotWithShape="1">
          <a:blip r:embed="rId3">
            <a:alphaModFix/>
          </a:blip>
          <a:srcRect b="0" l="0" r="0" t="0"/>
          <a:stretch/>
        </p:blipFill>
        <p:spPr>
          <a:xfrm>
            <a:off x="2694513" y="3171650"/>
            <a:ext cx="3415379" cy="3410485"/>
          </a:xfrm>
          <a:prstGeom prst="rect">
            <a:avLst/>
          </a:prstGeom>
          <a:noFill/>
          <a:ln>
            <a:noFill/>
          </a:ln>
          <a:effectLst>
            <a:outerShdw blurRad="285750" rotWithShape="0" algn="bl">
              <a:srgbClr val="000000">
                <a:alpha val="49803"/>
              </a:srgbClr>
            </a:outerShdw>
          </a:effectLst>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gb03a19a88f_0_6"/>
          <p:cNvSpPr txBox="1"/>
          <p:nvPr>
            <p:ph idx="12" type="sldNum"/>
          </p:nvPr>
        </p:nvSpPr>
        <p:spPr>
          <a:xfrm>
            <a:off x="8542530" y="6273318"/>
            <a:ext cx="684000" cy="5847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2400"/>
              <a:buNone/>
            </a:pPr>
            <a:fld id="{00000000-1234-1234-1234-123412341234}" type="slidenum">
              <a:rPr lang="uk-UA"/>
              <a:t>‹#›</a:t>
            </a:fld>
            <a:endParaRPr/>
          </a:p>
        </p:txBody>
      </p:sp>
      <p:sp>
        <p:nvSpPr>
          <p:cNvPr id="126" name="Google Shape;126;gb03a19a88f_0_6"/>
          <p:cNvSpPr txBox="1"/>
          <p:nvPr>
            <p:ph idx="1" type="body"/>
          </p:nvPr>
        </p:nvSpPr>
        <p:spPr>
          <a:xfrm rot="-5400000">
            <a:off x="8311744" y="4169774"/>
            <a:ext cx="1156500" cy="288000"/>
          </a:xfrm>
          <a:prstGeom prst="rect">
            <a:avLst/>
          </a:prstGeom>
          <a:noFill/>
          <a:ln cap="flat" cmpd="sng" w="2857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lt1"/>
              </a:buClr>
              <a:buSzPts val="1400"/>
              <a:buNone/>
            </a:pPr>
            <a:r>
              <a:rPr lang="uk-UA"/>
              <a:t>LESSON 16</a:t>
            </a:r>
            <a:endParaRPr/>
          </a:p>
        </p:txBody>
      </p:sp>
      <p:sp>
        <p:nvSpPr>
          <p:cNvPr id="127" name="Google Shape;127;gb03a19a88f_0_6"/>
          <p:cNvSpPr txBox="1"/>
          <p:nvPr>
            <p:ph type="ctrTitle"/>
          </p:nvPr>
        </p:nvSpPr>
        <p:spPr>
          <a:xfrm>
            <a:off x="251520" y="116632"/>
            <a:ext cx="8115600" cy="720000"/>
          </a:xfrm>
          <a:prstGeom prst="rect">
            <a:avLst/>
          </a:prstGeom>
          <a:solidFill>
            <a:schemeClr val="dk2"/>
          </a:solid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lt1"/>
              </a:buClr>
              <a:buSzPts val="4000"/>
              <a:buFont typeface="Inter"/>
              <a:buNone/>
            </a:pPr>
            <a:r>
              <a:rPr lang="uk-UA">
                <a:latin typeface="Roboto"/>
                <a:ea typeface="Roboto"/>
                <a:cs typeface="Roboto"/>
                <a:sym typeface="Roboto"/>
              </a:rPr>
              <a:t>Задание 3</a:t>
            </a:r>
            <a:endParaRPr>
              <a:latin typeface="Roboto"/>
              <a:ea typeface="Roboto"/>
              <a:cs typeface="Roboto"/>
              <a:sym typeface="Roboto"/>
            </a:endParaRPr>
          </a:p>
        </p:txBody>
      </p:sp>
      <p:sp>
        <p:nvSpPr>
          <p:cNvPr id="128" name="Google Shape;128;gb03a19a88f_0_6"/>
          <p:cNvSpPr txBox="1"/>
          <p:nvPr/>
        </p:nvSpPr>
        <p:spPr>
          <a:xfrm>
            <a:off x="437250" y="1339100"/>
            <a:ext cx="7929900" cy="19779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450000" marR="0" rtl="0" algn="just">
              <a:lnSpc>
                <a:spcPct val="100000"/>
              </a:lnSpc>
              <a:spcBef>
                <a:spcPts val="0"/>
              </a:spcBef>
              <a:spcAft>
                <a:spcPts val="0"/>
              </a:spcAft>
              <a:buClr>
                <a:schemeClr val="dk1"/>
              </a:buClr>
              <a:buSzPts val="2000"/>
              <a:buFont typeface="Arial"/>
              <a:buNone/>
            </a:pPr>
            <a:r>
              <a:rPr b="0" i="0" lang="uk-UA" sz="2000" u="none" cap="none" strike="noStrike">
                <a:solidFill>
                  <a:schemeClr val="dk1"/>
                </a:solidFill>
                <a:latin typeface="Roboto"/>
                <a:ea typeface="Roboto"/>
                <a:cs typeface="Roboto"/>
                <a:sym typeface="Roboto"/>
              </a:rPr>
              <a:t>Уже столько реализовано, а у нас до сих пор нет условия поражения в нашей игре. </a:t>
            </a:r>
            <a:endParaRPr b="0" i="0" sz="2000" u="none" cap="none" strike="noStrike">
              <a:solidFill>
                <a:schemeClr val="dk1"/>
              </a:solidFill>
              <a:latin typeface="Roboto"/>
              <a:ea typeface="Roboto"/>
              <a:cs typeface="Roboto"/>
              <a:sym typeface="Roboto"/>
            </a:endParaRPr>
          </a:p>
          <a:p>
            <a:pPr indent="0" lvl="0" marL="450000" marR="0" rtl="0" algn="just">
              <a:lnSpc>
                <a:spcPct val="100000"/>
              </a:lnSpc>
              <a:spcBef>
                <a:spcPts val="0"/>
              </a:spcBef>
              <a:spcAft>
                <a:spcPts val="0"/>
              </a:spcAft>
              <a:buClr>
                <a:schemeClr val="dk1"/>
              </a:buClr>
              <a:buSzPts val="2000"/>
              <a:buFont typeface="Arial"/>
              <a:buNone/>
            </a:pPr>
            <a:r>
              <a:rPr b="0" i="0" lang="uk-UA" sz="2000" u="none" cap="none" strike="noStrike">
                <a:solidFill>
                  <a:schemeClr val="dk1"/>
                </a:solidFill>
                <a:latin typeface="Roboto"/>
                <a:ea typeface="Roboto"/>
                <a:cs typeface="Roboto"/>
                <a:sym typeface="Roboto"/>
              </a:rPr>
              <a:t>Измените функцию ball() так, чтобы при касании мячиком нижней границы поля, игра возвращалась к начальному экрану. При перезапуске игры значение набранных очков должно обнуляться</a:t>
            </a:r>
            <a:endParaRPr b="0" i="0" sz="2000" u="none" cap="none" strike="noStrike">
              <a:solidFill>
                <a:schemeClr val="dk1"/>
              </a:solidFill>
              <a:latin typeface="Roboto"/>
              <a:ea typeface="Roboto"/>
              <a:cs typeface="Roboto"/>
              <a:sym typeface="Roboto"/>
            </a:endParaRPr>
          </a:p>
        </p:txBody>
      </p:sp>
      <p:sp>
        <p:nvSpPr>
          <p:cNvPr id="129" name="Google Shape;129;gb03a19a88f_0_6"/>
          <p:cNvSpPr/>
          <p:nvPr/>
        </p:nvSpPr>
        <p:spPr>
          <a:xfrm>
            <a:off x="251521" y="1151521"/>
            <a:ext cx="529200" cy="529200"/>
          </a:xfrm>
          <a:prstGeom prst="rect">
            <a:avLst/>
          </a:prstGeom>
          <a:solidFill>
            <a:srgbClr val="60617A"/>
          </a:solidFill>
          <a:ln>
            <a:noFill/>
          </a:ln>
          <a:effectLst>
            <a:outerShdw blurRad="203200" sx="103000" rotWithShape="0" algn="ctr" sy="103000">
              <a:srgbClr val="000000">
                <a:alpha val="313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uk-UA" sz="1800" u="none" cap="none" strike="noStrike">
                <a:solidFill>
                  <a:srgbClr val="FFFFFF"/>
                </a:solidFill>
                <a:latin typeface="Roboto"/>
                <a:ea typeface="Roboto"/>
                <a:cs typeface="Roboto"/>
                <a:sym typeface="Roboto"/>
              </a:rPr>
              <a:t>і</a:t>
            </a:r>
            <a:endParaRPr b="1" i="0" sz="1800" u="none" cap="none" strike="noStrike">
              <a:solidFill>
                <a:srgbClr val="FFFFFF"/>
              </a:solidFill>
              <a:latin typeface="Roboto"/>
              <a:ea typeface="Roboto"/>
              <a:cs typeface="Roboto"/>
              <a:sym typeface="Roboto"/>
            </a:endParaRPr>
          </a:p>
        </p:txBody>
      </p:sp>
      <p:pic>
        <p:nvPicPr>
          <p:cNvPr id="130" name="Google Shape;130;gb03a19a88f_0_6"/>
          <p:cNvPicPr preferRelativeResize="0"/>
          <p:nvPr/>
        </p:nvPicPr>
        <p:blipFill rotWithShape="1">
          <a:blip r:embed="rId3">
            <a:alphaModFix/>
          </a:blip>
          <a:srcRect b="0" l="0" r="0" t="0"/>
          <a:stretch/>
        </p:blipFill>
        <p:spPr>
          <a:xfrm>
            <a:off x="2802899" y="3490600"/>
            <a:ext cx="3198625" cy="3194050"/>
          </a:xfrm>
          <a:prstGeom prst="rect">
            <a:avLst/>
          </a:prstGeom>
          <a:noFill/>
          <a:ln>
            <a:noFill/>
          </a:ln>
          <a:effectLst>
            <a:outerShdw blurRad="300038" rotWithShape="0" algn="bl">
              <a:srgbClr val="000000">
                <a:alpha val="49411"/>
              </a:srgbClr>
            </a:outerShdw>
          </a:effectLst>
        </p:spPr>
      </p:pic>
    </p:spTree>
  </p:cSld>
  <p:clrMapOvr>
    <a:masterClrMapping/>
  </p:clrMapOvr>
</p:sld>
</file>

<file path=ppt/theme/theme1.xml><?xml version="1.0" encoding="utf-8"?>
<a:theme xmlns:a="http://schemas.openxmlformats.org/drawingml/2006/main" xmlns:r="http://schemas.openxmlformats.org/officeDocument/2006/relationships" name="Тема Office">
  <a:themeElements>
    <a:clrScheme name="Стандартная">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art 1 - Title">
  <a:themeElements>
    <a:clrScheme name="Robocode - SoftDev">
      <a:dk1>
        <a:srgbClr val="000000"/>
      </a:dk1>
      <a:lt1>
        <a:srgbClr val="FFFFFF"/>
      </a:lt1>
      <a:dk2>
        <a:srgbClr val="60617A"/>
      </a:dk2>
      <a:lt2>
        <a:srgbClr val="F5F5F5"/>
      </a:lt2>
      <a:accent1>
        <a:srgbClr val="F5F5F5"/>
      </a:accent1>
      <a:accent2>
        <a:srgbClr val="EFE18D"/>
      </a:accent2>
      <a:accent3>
        <a:srgbClr val="E8D55F"/>
      </a:accent3>
      <a:accent4>
        <a:srgbClr val="60617A"/>
      </a:accent4>
      <a:accent5>
        <a:srgbClr val="54556B"/>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UserAnonymus</dc:creator>
</cp:coreProperties>
</file>